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5821F"/>
    <a:srgbClr val="78B551"/>
    <a:srgbClr val="6FB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4" autoAdjust="0"/>
    <p:restoredTop sz="92181" autoAdjust="0"/>
  </p:normalViewPr>
  <p:slideViewPr>
    <p:cSldViewPr snapToGrid="0">
      <p:cViewPr varScale="1">
        <p:scale>
          <a:sx n="72" d="100"/>
          <a:sy n="72" d="100"/>
        </p:scale>
        <p:origin x="3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BF588-2DFE-42D0-9CF8-A266C0014C7D}" type="datetimeFigureOut">
              <a:rPr lang="en-US" smtClean="0"/>
              <a:t>12/22/2016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D2FF9-8ACF-4DE1-8B06-6258BF28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8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Valkealla pohjalla pakolliset</a:t>
            </a:r>
          </a:p>
          <a:p>
            <a:r>
              <a:rPr lang="fi-FI" dirty="0" smtClean="0"/>
              <a:t>Kuva rakentuu suorakulmaisista kuvioista (</a:t>
            </a:r>
            <a:r>
              <a:rPr lang="fi-FI" dirty="0" err="1" smtClean="0"/>
              <a:t>Shapes</a:t>
            </a:r>
            <a:r>
              <a:rPr lang="fi-FI" dirty="0" smtClean="0"/>
              <a:t>) ja tekstilaatikoista (</a:t>
            </a:r>
            <a:r>
              <a:rPr lang="fi-FI" dirty="0" err="1" smtClean="0"/>
              <a:t>Text</a:t>
            </a:r>
            <a:r>
              <a:rPr lang="fi-FI" baseline="0" dirty="0" smtClean="0"/>
              <a:t> Box), jotka ovat kuvioiden päällä eli tekstejä ja kuvioita voi muutella erikseen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D2FF9-8ACF-4DE1-8B06-6258BF2835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4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7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5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7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6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0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1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5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9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FB2DB-BAD9-4339-9963-08F480120DBC}" type="datetimeFigureOut">
              <a:rPr lang="en-US" smtClean="0"/>
              <a:t>12/22/2016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1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5704924" y="1457831"/>
            <a:ext cx="2666569" cy="4439492"/>
            <a:chOff x="5704924" y="1457831"/>
            <a:chExt cx="2666569" cy="4439492"/>
          </a:xfrm>
        </p:grpSpPr>
        <p:sp>
          <p:nvSpPr>
            <p:cNvPr id="4" name="Rectangle 3"/>
            <p:cNvSpPr/>
            <p:nvPr/>
          </p:nvSpPr>
          <p:spPr>
            <a:xfrm>
              <a:off x="5980973" y="1457831"/>
              <a:ext cx="2390519" cy="729615"/>
            </a:xfrm>
            <a:prstGeom prst="rect">
              <a:avLst/>
            </a:prstGeom>
            <a:solidFill>
              <a:srgbClr val="EE3D8A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object 33"/>
            <p:cNvSpPr/>
            <p:nvPr/>
          </p:nvSpPr>
          <p:spPr>
            <a:xfrm>
              <a:off x="5704924" y="2682772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180505" y="0"/>
                  </a:moveTo>
                  <a:lnTo>
                    <a:pt x="0" y="180721"/>
                  </a:lnTo>
                  <a:lnTo>
                    <a:pt x="180505" y="361442"/>
                  </a:lnTo>
                  <a:lnTo>
                    <a:pt x="180505" y="270002"/>
                  </a:lnTo>
                  <a:lnTo>
                    <a:pt x="349491" y="270002"/>
                  </a:lnTo>
                  <a:lnTo>
                    <a:pt x="349491" y="90170"/>
                  </a:lnTo>
                  <a:lnTo>
                    <a:pt x="180505" y="90170"/>
                  </a:lnTo>
                  <a:lnTo>
                    <a:pt x="180505" y="0"/>
                  </a:lnTo>
                  <a:close/>
                </a:path>
                <a:path w="349885" h="361950">
                  <a:moveTo>
                    <a:pt x="349491" y="270002"/>
                  </a:moveTo>
                  <a:lnTo>
                    <a:pt x="180505" y="270002"/>
                  </a:lnTo>
                  <a:lnTo>
                    <a:pt x="349491" y="270167"/>
                  </a:lnTo>
                  <a:lnTo>
                    <a:pt x="349491" y="270002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object 37"/>
            <p:cNvSpPr/>
            <p:nvPr/>
          </p:nvSpPr>
          <p:spPr>
            <a:xfrm>
              <a:off x="5987068" y="2236393"/>
              <a:ext cx="2384425" cy="366093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7" y="3652126"/>
                  </a:lnTo>
                  <a:lnTo>
                    <a:pt x="2384297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50899" y="5907921"/>
            <a:ext cx="7830820" cy="833344"/>
            <a:chOff x="550899" y="5998074"/>
            <a:chExt cx="7830820" cy="833344"/>
          </a:xfrm>
        </p:grpSpPr>
        <p:sp>
          <p:nvSpPr>
            <p:cNvPr id="34" name="object 30"/>
            <p:cNvSpPr/>
            <p:nvPr/>
          </p:nvSpPr>
          <p:spPr>
            <a:xfrm>
              <a:off x="550899" y="6299288"/>
              <a:ext cx="7830820" cy="532130"/>
            </a:xfrm>
            <a:custGeom>
              <a:avLst/>
              <a:gdLst/>
              <a:ahLst/>
              <a:cxnLst/>
              <a:rect l="l" t="t" r="r" b="b"/>
              <a:pathLst>
                <a:path w="7830820" h="532129">
                  <a:moveTo>
                    <a:pt x="0" y="0"/>
                  </a:moveTo>
                  <a:lnTo>
                    <a:pt x="0" y="531710"/>
                  </a:lnTo>
                  <a:lnTo>
                    <a:pt x="7830680" y="531710"/>
                  </a:lnTo>
                  <a:lnTo>
                    <a:pt x="783068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object 32"/>
            <p:cNvSpPr/>
            <p:nvPr/>
          </p:nvSpPr>
          <p:spPr>
            <a:xfrm>
              <a:off x="6972514" y="6015075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object 35"/>
            <p:cNvSpPr/>
            <p:nvPr/>
          </p:nvSpPr>
          <p:spPr>
            <a:xfrm>
              <a:off x="4314726" y="5998074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1" y="180505"/>
                  </a:moveTo>
                  <a:lnTo>
                    <a:pt x="91439" y="180505"/>
                  </a:lnTo>
                  <a:lnTo>
                    <a:pt x="91274" y="349491"/>
                  </a:lnTo>
                  <a:lnTo>
                    <a:pt x="271271" y="349491"/>
                  </a:lnTo>
                  <a:lnTo>
                    <a:pt x="271271" y="180505"/>
                  </a:lnTo>
                  <a:close/>
                </a:path>
                <a:path w="361950" h="349885">
                  <a:moveTo>
                    <a:pt x="180720" y="0"/>
                  </a:moveTo>
                  <a:lnTo>
                    <a:pt x="0" y="180505"/>
                  </a:lnTo>
                  <a:lnTo>
                    <a:pt x="361441" y="180505"/>
                  </a:lnTo>
                  <a:lnTo>
                    <a:pt x="18072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object 36"/>
            <p:cNvSpPr/>
            <p:nvPr/>
          </p:nvSpPr>
          <p:spPr>
            <a:xfrm>
              <a:off x="1614398" y="6026889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292324" y="1459787"/>
            <a:ext cx="2396614" cy="4429017"/>
            <a:chOff x="3292324" y="1459787"/>
            <a:chExt cx="2396614" cy="4429017"/>
          </a:xfrm>
        </p:grpSpPr>
        <p:sp>
          <p:nvSpPr>
            <p:cNvPr id="6" name="Rectangle 5"/>
            <p:cNvSpPr/>
            <p:nvPr/>
          </p:nvSpPr>
          <p:spPr>
            <a:xfrm>
              <a:off x="3292324" y="1459787"/>
              <a:ext cx="2396614" cy="729615"/>
            </a:xfrm>
            <a:prstGeom prst="rect">
              <a:avLst/>
            </a:prstGeom>
            <a:solidFill>
              <a:srgbClr val="65BC46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bject 47"/>
            <p:cNvSpPr/>
            <p:nvPr/>
          </p:nvSpPr>
          <p:spPr>
            <a:xfrm>
              <a:off x="3294209" y="2238658"/>
              <a:ext cx="2392843" cy="3650146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78B551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15149" y="1459787"/>
            <a:ext cx="2668757" cy="4429126"/>
            <a:chOff x="615149" y="1459787"/>
            <a:chExt cx="2668757" cy="4429126"/>
          </a:xfrm>
        </p:grpSpPr>
        <p:sp>
          <p:nvSpPr>
            <p:cNvPr id="38" name="object 34"/>
            <p:cNvSpPr/>
            <p:nvPr/>
          </p:nvSpPr>
          <p:spPr>
            <a:xfrm>
              <a:off x="2934021" y="2670870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260316" y="270002"/>
                  </a:moveTo>
                  <a:lnTo>
                    <a:pt x="168986" y="270002"/>
                  </a:lnTo>
                  <a:lnTo>
                    <a:pt x="168986" y="361442"/>
                  </a:lnTo>
                  <a:lnTo>
                    <a:pt x="260316" y="270002"/>
                  </a:lnTo>
                  <a:close/>
                </a:path>
                <a:path w="349885" h="361950">
                  <a:moveTo>
                    <a:pt x="168986" y="0"/>
                  </a:moveTo>
                  <a:lnTo>
                    <a:pt x="168986" y="90170"/>
                  </a:lnTo>
                  <a:lnTo>
                    <a:pt x="0" y="90170"/>
                  </a:lnTo>
                  <a:lnTo>
                    <a:pt x="0" y="270167"/>
                  </a:lnTo>
                  <a:lnTo>
                    <a:pt x="260316" y="270002"/>
                  </a:lnTo>
                  <a:lnTo>
                    <a:pt x="349491" y="180721"/>
                  </a:lnTo>
                  <a:lnTo>
                    <a:pt x="168986" y="0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object 47"/>
            <p:cNvSpPr/>
            <p:nvPr/>
          </p:nvSpPr>
          <p:spPr>
            <a:xfrm>
              <a:off x="615149" y="2236393"/>
              <a:ext cx="2394624" cy="365252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15149" y="1459787"/>
              <a:ext cx="2396614" cy="729615"/>
            </a:xfrm>
            <a:prstGeom prst="rect">
              <a:avLst/>
            </a:prstGeom>
            <a:solidFill>
              <a:srgbClr val="F5821F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8" name="object 4"/>
          <p:cNvSpPr txBox="1">
            <a:spLocks/>
          </p:cNvSpPr>
          <p:nvPr/>
        </p:nvSpPr>
        <p:spPr>
          <a:xfrm>
            <a:off x="749560" y="733523"/>
            <a:ext cx="8008958" cy="369332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b="1" dirty="0" smtClean="0"/>
              <a:t>Agrologi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ylempi</a:t>
            </a:r>
            <a:r>
              <a:rPr lang="en-US" sz="2400" b="1" dirty="0" smtClean="0"/>
              <a:t> AMK)</a:t>
            </a:r>
            <a:endParaRPr lang="en-US" sz="2400" b="1" dirty="0"/>
          </a:p>
        </p:txBody>
      </p:sp>
      <p:sp>
        <p:nvSpPr>
          <p:cNvPr id="31" name="object 27"/>
          <p:cNvSpPr txBox="1"/>
          <p:nvPr/>
        </p:nvSpPr>
        <p:spPr>
          <a:xfrm>
            <a:off x="8524951" y="2565226"/>
            <a:ext cx="117221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</a:pPr>
            <a:r>
              <a:rPr sz="1200" b="1" spc="-1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oiminnan</a:t>
            </a:r>
            <a:r>
              <a:rPr sz="12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 ja</a:t>
            </a:r>
            <a:r>
              <a:rPr sz="12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johtaminen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object 28"/>
          <p:cNvSpPr txBox="1"/>
          <p:nvPr/>
        </p:nvSpPr>
        <p:spPr>
          <a:xfrm>
            <a:off x="8429733" y="3653774"/>
            <a:ext cx="143954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43840">
              <a:lnSpc>
                <a:spcPct val="100000"/>
              </a:lnSpc>
            </a:pPr>
            <a:r>
              <a:rPr sz="1200" b="1" spc="-1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utkimus- ja</a:t>
            </a:r>
            <a:r>
              <a:rPr sz="12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ehittämis</a:t>
            </a:r>
            <a:r>
              <a:rPr sz="1200" b="1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oiminta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object 29"/>
          <p:cNvSpPr txBox="1"/>
          <p:nvPr/>
        </p:nvSpPr>
        <p:spPr>
          <a:xfrm>
            <a:off x="8577532" y="4769707"/>
            <a:ext cx="105537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Asiantuntija- 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organisaation johtaminen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object 31"/>
          <p:cNvSpPr txBox="1"/>
          <p:nvPr/>
        </p:nvSpPr>
        <p:spPr>
          <a:xfrm>
            <a:off x="3417800" y="6336700"/>
            <a:ext cx="206224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40"/>
          <p:cNvSpPr txBox="1"/>
          <p:nvPr/>
        </p:nvSpPr>
        <p:spPr>
          <a:xfrm>
            <a:off x="6320467" y="2302304"/>
            <a:ext cx="17780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object 42"/>
          <p:cNvSpPr txBox="1"/>
          <p:nvPr/>
        </p:nvSpPr>
        <p:spPr>
          <a:xfrm>
            <a:off x="6565468" y="3495734"/>
            <a:ext cx="122936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utkimuksellinen</a:t>
            </a:r>
            <a:r>
              <a:rPr sz="1100" b="1" spc="-2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object 46"/>
          <p:cNvSpPr txBox="1"/>
          <p:nvPr/>
        </p:nvSpPr>
        <p:spPr>
          <a:xfrm>
            <a:off x="6205066" y="2785560"/>
            <a:ext cx="1981200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Menestyvä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Digitalised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object 48"/>
          <p:cNvSpPr txBox="1"/>
          <p:nvPr/>
        </p:nvSpPr>
        <p:spPr>
          <a:xfrm>
            <a:off x="6076484" y="4265639"/>
            <a:ext cx="2238365" cy="1077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0330" marR="164465"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Vuor</a:t>
            </a:r>
            <a:r>
              <a:rPr sz="11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vaikut</a:t>
            </a:r>
            <a:r>
              <a:rPr sz="11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einen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viestintä</a:t>
            </a:r>
            <a:r>
              <a:rPr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esimiestyössä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0000"/>
              </a:lnSpc>
              <a:spcBef>
                <a:spcPts val="890"/>
              </a:spcBef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Hyvi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ointi ty</a:t>
            </a:r>
            <a:r>
              <a:rPr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eisössä</a:t>
            </a:r>
            <a:r>
              <a:rPr sz="11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orking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object 54"/>
          <p:cNvSpPr/>
          <p:nvPr/>
        </p:nvSpPr>
        <p:spPr>
          <a:xfrm>
            <a:off x="749163" y="2471581"/>
            <a:ext cx="2101753" cy="663191"/>
          </a:xfrm>
          <a:custGeom>
            <a:avLst/>
            <a:gdLst/>
            <a:ahLst/>
            <a:cxnLst/>
            <a:rect l="l" t="t" r="r" b="b"/>
            <a:pathLst>
              <a:path w="2097405" h="382269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object 55"/>
          <p:cNvSpPr txBox="1"/>
          <p:nvPr/>
        </p:nvSpPr>
        <p:spPr>
          <a:xfrm>
            <a:off x="835737" y="2640858"/>
            <a:ext cx="173211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/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Maatilan tuotannon organisointi 5 op</a:t>
            </a:r>
            <a:endParaRPr lang="fi-FI" sz="1100" b="1" spc="-35" dirty="0">
              <a:solidFill>
                <a:srgbClr val="231F2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object 56"/>
          <p:cNvSpPr/>
          <p:nvPr/>
        </p:nvSpPr>
        <p:spPr>
          <a:xfrm>
            <a:off x="751797" y="4086454"/>
            <a:ext cx="2103753" cy="674042"/>
          </a:xfrm>
          <a:custGeom>
            <a:avLst/>
            <a:gdLst/>
            <a:ahLst/>
            <a:cxnLst/>
            <a:rect l="l" t="t" r="r" b="b"/>
            <a:pathLst>
              <a:path w="2097405" h="382270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" name="object 58"/>
          <p:cNvSpPr/>
          <p:nvPr/>
        </p:nvSpPr>
        <p:spPr>
          <a:xfrm>
            <a:off x="751798" y="3278849"/>
            <a:ext cx="2103753" cy="664908"/>
          </a:xfrm>
          <a:custGeom>
            <a:avLst/>
            <a:gdLst/>
            <a:ahLst/>
            <a:cxnLst/>
            <a:rect l="l" t="t" r="r" b="b"/>
            <a:pathLst>
              <a:path w="2097405" h="382269">
                <a:moveTo>
                  <a:pt x="2097379" y="0"/>
                </a:moveTo>
                <a:lnTo>
                  <a:pt x="0" y="0"/>
                </a:ln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object 59"/>
          <p:cNvSpPr txBox="1"/>
          <p:nvPr/>
        </p:nvSpPr>
        <p:spPr>
          <a:xfrm>
            <a:off x="840259" y="3442026"/>
            <a:ext cx="189026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Maaseutuyritysten yhteistyön juridiikka 5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600582" y="1509078"/>
            <a:ext cx="1696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980973" y="1518983"/>
            <a:ext cx="239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6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28324" y="270416"/>
            <a:ext cx="655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 smtClean="0"/>
              <a:t>Maaseudun kehittämisen tutkinto-ohjelma, 60 </a:t>
            </a:r>
            <a:r>
              <a:rPr lang="fi-FI" sz="2000" b="1" dirty="0"/>
              <a:t>op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2059" y="1482252"/>
            <a:ext cx="276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448762" y="2878015"/>
            <a:ext cx="2083735" cy="24204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292324" y="3134772"/>
            <a:ext cx="2364218" cy="1967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lang="fi-FI" sz="1100" b="1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1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öelämää kehitt</a:t>
            </a:r>
            <a:r>
              <a:rPr lang="fi-FI" sz="1100" b="1" spc="-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spc="-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lang="fi-FI" sz="1100" b="1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 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b="1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b="1" spc="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1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</a:t>
            </a:r>
            <a:endParaRPr lang="fi-FI" sz="11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96240" marR="388620" algn="ctr">
              <a:lnSpc>
                <a:spcPct val="100000"/>
              </a:lnSpc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eiset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alan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aihetta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emistä</a:t>
            </a:r>
            <a:r>
              <a:rPr lang="fi-FI" sz="11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evia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elmäopin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ja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seminaareja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sisälly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etään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opis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eisiin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177844" y="3882106"/>
            <a:ext cx="20215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</a:t>
            </a:r>
            <a:r>
              <a:rPr lang="en-US" sz="1100" b="1" spc="-5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en-US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vaatio-osaaminen</a:t>
            </a:r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320467" y="5390320"/>
            <a:ext cx="1778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Asiantuntijuus</a:t>
            </a:r>
            <a:r>
              <a:rPr lang="fi-FI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esimies</a:t>
            </a:r>
            <a:r>
              <a:rPr lang="fi-FI" sz="1100" b="1" spc="-4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oiminta </a:t>
            </a:r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fi-FI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fi-FI" sz="1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314850" y="2248598"/>
            <a:ext cx="1562738" cy="3640204"/>
            <a:chOff x="8314850" y="2248598"/>
            <a:chExt cx="1562738" cy="3640204"/>
          </a:xfrm>
        </p:grpSpPr>
        <p:sp>
          <p:nvSpPr>
            <p:cNvPr id="75" name="Rectangle 74"/>
            <p:cNvSpPr/>
            <p:nvPr/>
          </p:nvSpPr>
          <p:spPr>
            <a:xfrm>
              <a:off x="8314850" y="2248598"/>
              <a:ext cx="1562738" cy="1162954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361150" y="3411552"/>
              <a:ext cx="1516437" cy="845472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8361150" y="4257024"/>
              <a:ext cx="1516437" cy="1631778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024" y="4903194"/>
            <a:ext cx="2103302" cy="676715"/>
          </a:xfrm>
          <a:prstGeom prst="rect">
            <a:avLst/>
          </a:prstGeom>
        </p:spPr>
      </p:pic>
      <p:sp>
        <p:nvSpPr>
          <p:cNvPr id="46" name="object 57"/>
          <p:cNvSpPr txBox="1"/>
          <p:nvPr/>
        </p:nvSpPr>
        <p:spPr>
          <a:xfrm>
            <a:off x="835737" y="5072308"/>
            <a:ext cx="1892479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Työelämän kehittämismenetelmät 5 op</a:t>
            </a:r>
            <a:endParaRPr lang="fi-FI" sz="1100" b="1" spc="-35" dirty="0">
              <a:solidFill>
                <a:srgbClr val="231F2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object 59"/>
          <p:cNvSpPr txBox="1"/>
          <p:nvPr/>
        </p:nvSpPr>
        <p:spPr>
          <a:xfrm>
            <a:off x="860713" y="4234021"/>
            <a:ext cx="189026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Yrityksen kehitysprosessin talouden hallinta 5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</p:spTree>
    <p:extLst>
      <p:ext uri="{BB962C8B-B14F-4D97-AF65-F5344CB8AC3E}">
        <p14:creationId xmlns:p14="http://schemas.microsoft.com/office/powerpoint/2010/main" val="24666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146</Words>
  <Application>Microsoft Office PowerPoint</Application>
  <PresentationFormat>Widescreen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>Savonia Ammattikorkeakoulu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34</cp:revision>
  <dcterms:created xsi:type="dcterms:W3CDTF">2016-11-29T14:12:40Z</dcterms:created>
  <dcterms:modified xsi:type="dcterms:W3CDTF">2016-12-22T08:06:30Z</dcterms:modified>
</cp:coreProperties>
</file>