
<file path=[Content_Types].xml><?xml version="1.0" encoding="utf-8"?>
<Types xmlns="http://schemas.openxmlformats.org/package/2006/content-types">
  <Default Extension="bin" ContentType="application/vnd.openxmlformats-officedocument.oleObject"/>
  <Default Extension="vsd" ContentType="application/vnd.visio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13" autoAdjust="0"/>
    <p:restoredTop sz="94660"/>
  </p:normalViewPr>
  <p:slideViewPr>
    <p:cSldViewPr snapToGrid="0">
      <p:cViewPr varScale="1">
        <p:scale>
          <a:sx n="79" d="100"/>
          <a:sy n="79" d="100"/>
        </p:scale>
        <p:origin x="16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B7E8BB-83F6-4107-9A69-11B664EEB471}" type="datetimeFigureOut">
              <a:rPr lang="fi-FI" smtClean="0"/>
              <a:t>22.12.2016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C68CC6-F10A-4591-9E13-FAD4FFCC4FB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281941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B7E8BB-83F6-4107-9A69-11B664EEB471}" type="datetimeFigureOut">
              <a:rPr lang="fi-FI" smtClean="0"/>
              <a:t>22.12.2016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C68CC6-F10A-4591-9E13-FAD4FFCC4FB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596125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B7E8BB-83F6-4107-9A69-11B664EEB471}" type="datetimeFigureOut">
              <a:rPr lang="fi-FI" smtClean="0"/>
              <a:t>22.12.2016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C68CC6-F10A-4591-9E13-FAD4FFCC4FB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016573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B7E8BB-83F6-4107-9A69-11B664EEB471}" type="datetimeFigureOut">
              <a:rPr lang="fi-FI" smtClean="0"/>
              <a:t>22.12.2016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C68CC6-F10A-4591-9E13-FAD4FFCC4FB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623894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B7E8BB-83F6-4107-9A69-11B664EEB471}" type="datetimeFigureOut">
              <a:rPr lang="fi-FI" smtClean="0"/>
              <a:t>22.12.2016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C68CC6-F10A-4591-9E13-FAD4FFCC4FB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329863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B7E8BB-83F6-4107-9A69-11B664EEB471}" type="datetimeFigureOut">
              <a:rPr lang="fi-FI" smtClean="0"/>
              <a:t>22.12.2016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C68CC6-F10A-4591-9E13-FAD4FFCC4FB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842864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B7E8BB-83F6-4107-9A69-11B664EEB471}" type="datetimeFigureOut">
              <a:rPr lang="fi-FI" smtClean="0"/>
              <a:t>22.12.2016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C68CC6-F10A-4591-9E13-FAD4FFCC4FB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562244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B7E8BB-83F6-4107-9A69-11B664EEB471}" type="datetimeFigureOut">
              <a:rPr lang="fi-FI" smtClean="0"/>
              <a:t>22.12.2016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C68CC6-F10A-4591-9E13-FAD4FFCC4FB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719347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B7E8BB-83F6-4107-9A69-11B664EEB471}" type="datetimeFigureOut">
              <a:rPr lang="fi-FI" smtClean="0"/>
              <a:t>22.12.2016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C68CC6-F10A-4591-9E13-FAD4FFCC4FB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095932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B7E8BB-83F6-4107-9A69-11B664EEB471}" type="datetimeFigureOut">
              <a:rPr lang="fi-FI" smtClean="0"/>
              <a:t>22.12.2016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C68CC6-F10A-4591-9E13-FAD4FFCC4FB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49302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B7E8BB-83F6-4107-9A69-11B664EEB471}" type="datetimeFigureOut">
              <a:rPr lang="fi-FI" smtClean="0"/>
              <a:t>22.12.2016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C68CC6-F10A-4591-9E13-FAD4FFCC4FB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098298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B7E8BB-83F6-4107-9A69-11B664EEB471}" type="datetimeFigureOut">
              <a:rPr lang="fi-FI" smtClean="0"/>
              <a:t>22.12.2016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C68CC6-F10A-4591-9E13-FAD4FFCC4FB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008439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1.emf"/><Relationship Id="rId4" Type="http://schemas.openxmlformats.org/officeDocument/2006/relationships/oleObject" Target="../embeddings/Microsoft_Visio_2003-2010_Drawing1.vsd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50" name="Object 5"/>
          <p:cNvGraphicFramePr>
            <a:graphicFrameLocks noChangeAspect="1"/>
          </p:cNvGraphicFramePr>
          <p:nvPr/>
        </p:nvGraphicFramePr>
        <p:xfrm>
          <a:off x="1631951" y="476250"/>
          <a:ext cx="8901113" cy="6184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" name="Visio" r:id="rId4" imgW="8952219" imgH="6277698" progId="Visio.Drawing.11">
                  <p:embed/>
                </p:oleObj>
              </mc:Choice>
              <mc:Fallback>
                <p:oleObj name="Visio" r:id="rId4" imgW="8952219" imgH="6277698" progId="Visio.Drawing.11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31951" y="476250"/>
                        <a:ext cx="8901113" cy="6184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6508812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Microsoft Visio Drawing</vt:lpstr>
      <vt:lpstr>PowerPoint Presentation</vt:lpstr>
    </vt:vector>
  </TitlesOfParts>
  <Company>Savonia Ammattikorkeakoulu Oy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Marja Kopeli</dc:creator>
  <cp:lastModifiedBy>Marja Kopeli</cp:lastModifiedBy>
  <cp:revision>1</cp:revision>
  <dcterms:created xsi:type="dcterms:W3CDTF">2016-12-22T07:53:22Z</dcterms:created>
  <dcterms:modified xsi:type="dcterms:W3CDTF">2016-12-22T07:54:12Z</dcterms:modified>
</cp:coreProperties>
</file>