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4" autoAdjust="0"/>
    <p:restoredTop sz="89988" autoAdjust="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Valkeissa</a:t>
            </a:r>
            <a:r>
              <a:rPr lang="fi-FI" baseline="0" dirty="0" smtClean="0"/>
              <a:t> laatikoissa</a:t>
            </a:r>
            <a:r>
              <a:rPr lang="fi-FI" dirty="0" smtClean="0"/>
              <a:t> pakolliset kurssit. Laatikoiden ja tekstikenttien</a:t>
            </a:r>
            <a:r>
              <a:rPr lang="fi-FI" baseline="0" dirty="0" smtClean="0"/>
              <a:t> kokoa voi vaihdella. Huom. Huomaa oikeassa reunassa, että katkoviiva-laatikot sisältävät oikeat </a:t>
            </a:r>
            <a:r>
              <a:rPr lang="fi-FI" baseline="0" smtClean="0"/>
              <a:t>kurssit pinkistä laatikosta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Mitä tähän otsikoksi, kun Master</a:t>
            </a:r>
            <a:r>
              <a:rPr lang="fi-FI" baseline="0" dirty="0" smtClean="0"/>
              <a:t> of Digital Health ei ole oikea termi?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1276350" y="651421"/>
            <a:ext cx="7886700" cy="30777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0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Terveysalan</a:t>
            </a:r>
            <a:r>
              <a:rPr lang="en-US" sz="20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0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 / Master of Health Care</a:t>
            </a:r>
            <a:endParaRPr lang="en-US" sz="20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415205" y="4846754"/>
            <a:ext cx="1338699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/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many-sided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ersonalised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172458" y="6336700"/>
            <a:ext cx="230758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259661" y="4503039"/>
            <a:ext cx="164691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47854" y="2326656"/>
            <a:ext cx="2242168" cy="594904"/>
            <a:chOff x="647854" y="2326656"/>
            <a:chExt cx="2242168" cy="594904"/>
          </a:xfrm>
        </p:grpSpPr>
        <p:sp>
          <p:nvSpPr>
            <p:cNvPr id="56" name="object 54"/>
            <p:cNvSpPr/>
            <p:nvPr/>
          </p:nvSpPr>
          <p:spPr>
            <a:xfrm>
              <a:off x="730347" y="2326656"/>
              <a:ext cx="2152714" cy="594904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object 55"/>
            <p:cNvSpPr txBox="1"/>
            <p:nvPr/>
          </p:nvSpPr>
          <p:spPr>
            <a:xfrm>
              <a:off x="647854" y="2351164"/>
              <a:ext cx="2242168" cy="5078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Leadership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technology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supporting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staff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client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participation</a:t>
              </a:r>
              <a:endParaRPr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65657" y="2996773"/>
            <a:ext cx="2217404" cy="410501"/>
            <a:chOff x="665657" y="2996773"/>
            <a:chExt cx="2217404" cy="410501"/>
          </a:xfrm>
        </p:grpSpPr>
        <p:sp>
          <p:nvSpPr>
            <p:cNvPr id="60" name="object 58"/>
            <p:cNvSpPr/>
            <p:nvPr/>
          </p:nvSpPr>
          <p:spPr>
            <a:xfrm>
              <a:off x="737237" y="2996773"/>
              <a:ext cx="2145159" cy="410501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2097379" y="0"/>
                  </a:moveTo>
                  <a:lnTo>
                    <a:pt x="0" y="0"/>
                  </a:ln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object 59"/>
            <p:cNvSpPr txBox="1"/>
            <p:nvPr/>
          </p:nvSpPr>
          <p:spPr>
            <a:xfrm>
              <a:off x="665657" y="3035685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Interdisciplinary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collaboration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entrepreneurship</a:t>
              </a:r>
              <a:endPara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617967" y="1537896"/>
            <a:ext cx="1696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33198" y="234394"/>
            <a:ext cx="6669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303" y="1472243"/>
            <a:ext cx="3377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/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b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268237" y="2878015"/>
            <a:ext cx="2432061" cy="2420493"/>
            <a:chOff x="3268237" y="2878015"/>
            <a:chExt cx="2432061" cy="2420493"/>
          </a:xfrm>
        </p:grpSpPr>
        <p:sp>
          <p:nvSpPr>
            <p:cNvPr id="68" name="Rectangle 67"/>
            <p:cNvSpPr/>
            <p:nvPr/>
          </p:nvSpPr>
          <p:spPr>
            <a:xfrm>
              <a:off x="3448762" y="2878015"/>
              <a:ext cx="2083735" cy="24204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68237" y="2945989"/>
              <a:ext cx="2432061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which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develops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life</a:t>
              </a:r>
            </a:p>
            <a:p>
              <a:pPr marL="396240" marR="388620" algn="ctr"/>
              <a:endParaRPr lang="fi-FI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Both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common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courses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from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own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practice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field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support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process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</a:t>
              </a:r>
              <a:endPara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Methodological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included</a:t>
              </a:r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182835" y="2815184"/>
            <a:ext cx="1816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4850" y="2248597"/>
            <a:ext cx="1562738" cy="1397411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8361150" y="3646008"/>
            <a:ext cx="1516437" cy="857031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8361150" y="4503039"/>
            <a:ext cx="1516437" cy="1385762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299029" y="2371421"/>
            <a:ext cx="159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and management of 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 </a:t>
            </a:r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upported activities/functions</a:t>
            </a:r>
            <a:endParaRPr lang="en-US" sz="1100" b="1" spc="-40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8460763" y="3900294"/>
            <a:ext cx="1269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Interdisciplinary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 &amp; D &amp; I</a:t>
            </a:r>
          </a:p>
        </p:txBody>
      </p:sp>
      <p:sp>
        <p:nvSpPr>
          <p:cNvPr id="49" name="object 46"/>
          <p:cNvSpPr txBox="1"/>
          <p:nvPr/>
        </p:nvSpPr>
        <p:spPr>
          <a:xfrm>
            <a:off x="6182835" y="4075166"/>
            <a:ext cx="197124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37237" y="3464229"/>
            <a:ext cx="2145159" cy="433555"/>
            <a:chOff x="737237" y="3464229"/>
            <a:chExt cx="2145159" cy="433555"/>
          </a:xfrm>
        </p:grpSpPr>
        <p:sp>
          <p:nvSpPr>
            <p:cNvPr id="58" name="object 56"/>
            <p:cNvSpPr/>
            <p:nvPr/>
          </p:nvSpPr>
          <p:spPr>
            <a:xfrm>
              <a:off x="737237" y="3481868"/>
              <a:ext cx="2145159" cy="415916"/>
            </a:xfrm>
            <a:custGeom>
              <a:avLst/>
              <a:gdLst/>
              <a:ahLst/>
              <a:cxnLst/>
              <a:rect l="l" t="t" r="r" b="b"/>
              <a:pathLst>
                <a:path w="2097405" h="382270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731" y="3464229"/>
              <a:ext cx="205013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Integration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mobile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IoT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applications</a:t>
              </a:r>
              <a:endPara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2086" y="3985480"/>
            <a:ext cx="2261269" cy="736448"/>
            <a:chOff x="632086" y="3985480"/>
            <a:chExt cx="2261269" cy="736448"/>
          </a:xfrm>
        </p:grpSpPr>
        <p:sp>
          <p:nvSpPr>
            <p:cNvPr id="85" name="object 54"/>
            <p:cNvSpPr/>
            <p:nvPr/>
          </p:nvSpPr>
          <p:spPr>
            <a:xfrm>
              <a:off x="748196" y="3985480"/>
              <a:ext cx="2145159" cy="736448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object 59"/>
            <p:cNvSpPr txBox="1"/>
            <p:nvPr/>
          </p:nvSpPr>
          <p:spPr>
            <a:xfrm>
              <a:off x="632086" y="4024875"/>
              <a:ext cx="2257936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Managing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procurement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contracts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protocols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certified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international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law</a:t>
              </a:r>
              <a:endPara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04573" y="4822820"/>
            <a:ext cx="2217404" cy="413545"/>
            <a:chOff x="704573" y="4840238"/>
            <a:chExt cx="2217404" cy="413545"/>
          </a:xfrm>
        </p:grpSpPr>
        <p:sp>
          <p:nvSpPr>
            <p:cNvPr id="86" name="object 54"/>
            <p:cNvSpPr/>
            <p:nvPr/>
          </p:nvSpPr>
          <p:spPr>
            <a:xfrm>
              <a:off x="744155" y="4840238"/>
              <a:ext cx="2138241" cy="413545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object 59"/>
            <p:cNvSpPr txBox="1"/>
            <p:nvPr/>
          </p:nvSpPr>
          <p:spPr>
            <a:xfrm>
              <a:off x="704573" y="4885607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Use cases and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personalised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technology </a:t>
              </a:r>
              <a:endPara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86671" y="5330862"/>
            <a:ext cx="2217404" cy="447322"/>
            <a:chOff x="686671" y="5339571"/>
            <a:chExt cx="2217404" cy="447322"/>
          </a:xfrm>
        </p:grpSpPr>
        <p:sp>
          <p:nvSpPr>
            <p:cNvPr id="87" name="object 54"/>
            <p:cNvSpPr/>
            <p:nvPr/>
          </p:nvSpPr>
          <p:spPr>
            <a:xfrm>
              <a:off x="737237" y="5339571"/>
              <a:ext cx="2138242" cy="447322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bject 59"/>
            <p:cNvSpPr txBox="1"/>
            <p:nvPr/>
          </p:nvSpPr>
          <p:spPr>
            <a:xfrm>
              <a:off x="686671" y="5375619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Security and ethical approaches  </a:t>
              </a:r>
            </a:p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health services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044184" y="3698620"/>
            <a:ext cx="2212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Innovation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967615" y="4993162"/>
            <a:ext cx="2289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in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006379" y="3206865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upervisory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998492" y="2289622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hinking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uture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rientation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98491" y="5360604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 design </a:t>
            </a:r>
          </a:p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virtual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0899" y="1112677"/>
            <a:ext cx="3732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Obligatory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courses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white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color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SAVONIA-197993852-11</_dlc_DocId>
    <_dlc_DocIdUrl xmlns="03ca75a4-7525-4fd0-b461-2a607204cfe9">
      <Url>https://santra.savonia.fi/tiimit/yamkkehitysryhma/_layouts/DocIdRedir.aspx?ID=SAVONIA-197993852-11</Url>
      <Description>SAVONIA-197993852-11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6FA6AC-3B2B-4F5B-8E2E-1DA6565B5EE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D8DBE4C-88C4-4FC7-B525-AADF9DD6F179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03ca75a4-7525-4fd0-b461-2a607204cfe9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105EFC6-3554-4EB3-A58F-7477338926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7B9F979-4593-40FF-91CF-88C81DAE4B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201</Words>
  <Application>Microsoft Office PowerPoint</Application>
  <PresentationFormat>Laajakuva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48</cp:revision>
  <dcterms:created xsi:type="dcterms:W3CDTF">2016-11-29T14:12:40Z</dcterms:created>
  <dcterms:modified xsi:type="dcterms:W3CDTF">2016-12-14T11:48:00Z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ca9d4a9a-734a-4250-a88d-7c8fde208481</vt:lpwstr>
  </property>
</Properties>
</file>