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89988" autoAdjust="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Valkeissa</a:t>
            </a:r>
            <a:r>
              <a:rPr lang="fi-FI" baseline="0" dirty="0" smtClean="0"/>
              <a:t> laatikoissa</a:t>
            </a:r>
            <a:r>
              <a:rPr lang="fi-FI" dirty="0" smtClean="0"/>
              <a:t> pakolliset kurssit. Laatikoiden ja tekstikenttien</a:t>
            </a:r>
            <a:r>
              <a:rPr lang="fi-FI" baseline="0" dirty="0" smtClean="0"/>
              <a:t> kokoa voi vaihdella. Huom. Huomaa oikeassa reunassa, että katkoviiva-laatikot sisältävät oikeat </a:t>
            </a:r>
            <a:r>
              <a:rPr lang="fi-FI" baseline="0" smtClean="0"/>
              <a:t>kurssit pinkistä laatikosta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Mitä tähän otsikoksi, kun Master</a:t>
            </a:r>
            <a:r>
              <a:rPr lang="fi-FI" baseline="0" dirty="0" smtClean="0"/>
              <a:t> of Digital Health ei ole oikea termi?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1276350" y="651421"/>
            <a:ext cx="7886700" cy="30777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000" b="1" spc="-8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</a:t>
            </a:r>
            <a:r>
              <a:rPr lang="en-US" sz="20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000" b="1" spc="-8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0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AMK) / Master of Engineering</a:t>
            </a:r>
            <a:endParaRPr lang="en-US" sz="20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415205" y="4846754"/>
            <a:ext cx="1338699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/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Safe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many-sided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err="1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ersonalised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technology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172458" y="6336700"/>
            <a:ext cx="230758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fi-FI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life </a:t>
            </a: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267465" y="4541988"/>
            <a:ext cx="164691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126364" algn="ctr"/>
            <a:r>
              <a:rPr lang="fi-FI" sz="1100" b="1" spc="-35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endParaRPr sz="1100" b="1" spc="-35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object 55"/>
          <p:cNvSpPr txBox="1"/>
          <p:nvPr/>
        </p:nvSpPr>
        <p:spPr>
          <a:xfrm>
            <a:off x="672312" y="4781201"/>
            <a:ext cx="2242168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/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Leadership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technology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supporting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staff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participation</a:t>
            </a:r>
            <a:endParaRPr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bject 59"/>
          <p:cNvSpPr txBox="1"/>
          <p:nvPr/>
        </p:nvSpPr>
        <p:spPr>
          <a:xfrm>
            <a:off x="677405" y="5408279"/>
            <a:ext cx="2217404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/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Interdisciplinary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collaboration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entrepreneurship</a:t>
            </a:r>
            <a:endParaRPr sz="1100" b="1" spc="-35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617967" y="1537896"/>
            <a:ext cx="1696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</a:p>
          <a:p>
            <a:pPr algn="ctr"/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</a:p>
          <a:p>
            <a:pPr algn="ctr"/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ECTS)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33198" y="234394"/>
            <a:ext cx="6669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</a:t>
            </a:r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Degree</a:t>
            </a:r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Digital Health, 60 ECTS 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1303" y="1472243"/>
            <a:ext cx="33775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/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b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</a:t>
            </a:r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ECTS)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268237" y="2878015"/>
            <a:ext cx="2432061" cy="2420493"/>
            <a:chOff x="3268237" y="2878015"/>
            <a:chExt cx="2432061" cy="2420493"/>
          </a:xfrm>
        </p:grpSpPr>
        <p:sp>
          <p:nvSpPr>
            <p:cNvPr id="68" name="Rectangle 67"/>
            <p:cNvSpPr/>
            <p:nvPr/>
          </p:nvSpPr>
          <p:spPr>
            <a:xfrm>
              <a:off x="3448762" y="2878015"/>
              <a:ext cx="2083735" cy="24204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268237" y="2945989"/>
              <a:ext cx="2432061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96240" marR="388620"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Thesis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which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develops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working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life</a:t>
              </a:r>
            </a:p>
            <a:p>
              <a:pPr marL="396240" marR="388620" algn="ctr"/>
              <a:endParaRPr lang="fi-FI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396240" marR="388620"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Both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common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studies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courses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from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own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practice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field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support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thesis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process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thesis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</a:t>
              </a:r>
              <a:endParaRPr lang="fi-FI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396240" marR="388620" algn="ctr"/>
              <a:endPara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396240" marR="388620"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Methodological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studies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are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included</a:t>
              </a:r>
              <a:endPara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6182835" y="2814820"/>
            <a:ext cx="1816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organisation</a:t>
            </a:r>
            <a:endParaRPr lang="fi-FI"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4850" y="2248597"/>
            <a:ext cx="1562738" cy="1353645"/>
          </a:xfrm>
          <a:prstGeom prst="rect">
            <a:avLst/>
          </a:prstGeom>
          <a:noFill/>
          <a:ln w="15875" cap="rnd" cmpd="sng">
            <a:solidFill>
              <a:srgbClr val="EE3D8A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8339388" y="3602242"/>
            <a:ext cx="1538200" cy="900798"/>
          </a:xfrm>
          <a:prstGeom prst="rect">
            <a:avLst/>
          </a:prstGeom>
          <a:noFill/>
          <a:ln w="15875" cap="rnd" cmpd="sng">
            <a:solidFill>
              <a:srgbClr val="EE3D8A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8339388" y="4503039"/>
            <a:ext cx="1538199" cy="1385762"/>
          </a:xfrm>
          <a:prstGeom prst="rect">
            <a:avLst/>
          </a:prstGeom>
          <a:noFill/>
          <a:ln w="15875" cap="rnd" cmpd="sng">
            <a:solidFill>
              <a:srgbClr val="EE3D8A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299029" y="2371421"/>
            <a:ext cx="159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and management of </a:t>
            </a:r>
            <a:r>
              <a:rPr lang="en-US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technology </a:t>
            </a:r>
            <a:r>
              <a:rPr lang="en-US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upported activities/functions</a:t>
            </a:r>
            <a:endParaRPr lang="en-US" sz="1100" b="1" spc="-40" dirty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8460763" y="3751818"/>
            <a:ext cx="1269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40" dirty="0" err="1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Interdisciplinary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 &amp; D &amp; I</a:t>
            </a:r>
          </a:p>
        </p:txBody>
      </p:sp>
      <p:sp>
        <p:nvSpPr>
          <p:cNvPr id="49" name="object 46"/>
          <p:cNvSpPr txBox="1"/>
          <p:nvPr/>
        </p:nvSpPr>
        <p:spPr>
          <a:xfrm>
            <a:off x="6177607" y="4152767"/>
            <a:ext cx="1971243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126364" algn="ctr"/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management</a:t>
            </a:r>
            <a:endParaRPr sz="1100" b="1" spc="-35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36441" y="3407795"/>
            <a:ext cx="2145159" cy="430887"/>
            <a:chOff x="736441" y="3407795"/>
            <a:chExt cx="2145159" cy="430887"/>
          </a:xfrm>
        </p:grpSpPr>
        <p:sp>
          <p:nvSpPr>
            <p:cNvPr id="58" name="object 56"/>
            <p:cNvSpPr/>
            <p:nvPr/>
          </p:nvSpPr>
          <p:spPr>
            <a:xfrm>
              <a:off x="736441" y="3414915"/>
              <a:ext cx="2145159" cy="415916"/>
            </a:xfrm>
            <a:custGeom>
              <a:avLst/>
              <a:gdLst/>
              <a:ahLst/>
              <a:cxnLst/>
              <a:rect l="l" t="t" r="r" b="b"/>
              <a:pathLst>
                <a:path w="2097405" h="382270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5029" y="3407795"/>
              <a:ext cx="205013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Integration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mobile and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IoT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applications</a:t>
              </a:r>
              <a:endParaRPr lang="en-US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33174" y="3955153"/>
            <a:ext cx="2257936" cy="736448"/>
            <a:chOff x="633174" y="3955153"/>
            <a:chExt cx="2257936" cy="736448"/>
          </a:xfrm>
        </p:grpSpPr>
        <p:sp>
          <p:nvSpPr>
            <p:cNvPr id="85" name="object 54"/>
            <p:cNvSpPr/>
            <p:nvPr/>
          </p:nvSpPr>
          <p:spPr>
            <a:xfrm>
              <a:off x="729523" y="3955153"/>
              <a:ext cx="2145159" cy="736448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object 59"/>
            <p:cNvSpPr txBox="1"/>
            <p:nvPr/>
          </p:nvSpPr>
          <p:spPr>
            <a:xfrm>
              <a:off x="633174" y="3985526"/>
              <a:ext cx="2257936" cy="61555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Managing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digitalised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health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pPr marL="98425" marR="5080" indent="-86360" algn="ctr"/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services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procurement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contracts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protocols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certified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devices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international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health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care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law</a:t>
              </a:r>
              <a:endParaRPr sz="10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84694" y="2355721"/>
            <a:ext cx="2217404" cy="413545"/>
            <a:chOff x="684694" y="2373139"/>
            <a:chExt cx="2217404" cy="413545"/>
          </a:xfrm>
        </p:grpSpPr>
        <p:sp>
          <p:nvSpPr>
            <p:cNvPr id="86" name="object 54"/>
            <p:cNvSpPr/>
            <p:nvPr/>
          </p:nvSpPr>
          <p:spPr>
            <a:xfrm>
              <a:off x="736441" y="2373139"/>
              <a:ext cx="2138241" cy="413545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object 59"/>
            <p:cNvSpPr txBox="1"/>
            <p:nvPr/>
          </p:nvSpPr>
          <p:spPr>
            <a:xfrm>
              <a:off x="684694" y="2389101"/>
              <a:ext cx="2217404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Use cases and </a:t>
              </a:r>
              <a:r>
                <a:rPr lang="en-US" sz="1100" b="1" spc="-35" dirty="0" err="1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personalised</a:t>
              </a:r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technology </a:t>
              </a:r>
              <a:endPara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77405" y="2874379"/>
            <a:ext cx="2217404" cy="447322"/>
            <a:chOff x="677405" y="2883088"/>
            <a:chExt cx="2217404" cy="447322"/>
          </a:xfrm>
        </p:grpSpPr>
        <p:sp>
          <p:nvSpPr>
            <p:cNvPr id="87" name="object 54"/>
            <p:cNvSpPr/>
            <p:nvPr/>
          </p:nvSpPr>
          <p:spPr>
            <a:xfrm>
              <a:off x="736441" y="2883088"/>
              <a:ext cx="2138242" cy="447322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bject 59"/>
            <p:cNvSpPr txBox="1"/>
            <p:nvPr/>
          </p:nvSpPr>
          <p:spPr>
            <a:xfrm>
              <a:off x="677405" y="2947052"/>
              <a:ext cx="2217404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Security and ethical approaches  </a:t>
              </a:r>
            </a:p>
            <a:p>
              <a:pPr marL="98425" marR="5080" indent="-86360" algn="ctr"/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1100" b="1" spc="-35" dirty="0" err="1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digitalised</a:t>
              </a:r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health services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044184" y="3759220"/>
            <a:ext cx="2212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Innovation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967615" y="5031149"/>
            <a:ext cx="22891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 in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017755" y="3193492"/>
            <a:ext cx="2289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Expertise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upervisory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998492" y="2289622"/>
            <a:ext cx="2289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hinking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uture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rientation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98491" y="5360604"/>
            <a:ext cx="2289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 design </a:t>
            </a:r>
          </a:p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virtual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course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0899" y="1112677"/>
            <a:ext cx="37326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Obligatory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courses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white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color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SAVONIA-197993852-10</_dlc_DocId>
    <_dlc_DocIdUrl xmlns="03ca75a4-7525-4fd0-b461-2a607204cfe9">
      <Url>https://santra.savonia.fi/tiimit/yamkkehitysryhma/_layouts/DocIdRedir.aspx?ID=SAVONIA-197993852-10</Url>
      <Description>SAVONIA-197993852-10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A50C82-6A95-4BD3-8C65-82B3390F7A9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F3BC734-7556-411B-B3EC-C9E46B12A4A1}">
  <ds:schemaRefs>
    <ds:schemaRef ds:uri="http://purl.org/dc/terms/"/>
    <ds:schemaRef ds:uri="http://www.w3.org/XML/1998/namespace"/>
    <ds:schemaRef ds:uri="http://schemas.microsoft.com/office/2006/documentManagement/types"/>
    <ds:schemaRef ds:uri="03ca75a4-7525-4fd0-b461-2a607204cfe9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15D7AB3-F655-49B3-ADA5-64F66A8A97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95CD498-280F-4D98-8C85-2162D1AB06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202</Words>
  <Application>Microsoft Office PowerPoint</Application>
  <PresentationFormat>Laajakuva</PresentationFormat>
  <Paragraphs>38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50</cp:revision>
  <dcterms:created xsi:type="dcterms:W3CDTF">2016-11-29T14:12:40Z</dcterms:created>
  <dcterms:modified xsi:type="dcterms:W3CDTF">2017-01-02T11:35:35Z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8e5e1cdd-e876-422a-8355-199aa8b657c9</vt:lpwstr>
  </property>
</Properties>
</file>