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57" autoAdjust="0"/>
  </p:normalViewPr>
  <p:slideViewPr>
    <p:cSldViewPr>
      <p:cViewPr varScale="1">
        <p:scale>
          <a:sx n="76" d="100"/>
          <a:sy n="76" d="100"/>
        </p:scale>
        <p:origin x="3114" y="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23.1.2017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63499" y="2054622"/>
            <a:ext cx="6317547" cy="1698031"/>
            <a:chOff x="199706" y="2030758"/>
            <a:chExt cx="6390371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6" y="2030760"/>
              <a:ext cx="1390483" cy="1524050"/>
              <a:chOff x="436538" y="4302554"/>
              <a:chExt cx="1390483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31008" y="4308084"/>
                <a:ext cx="136815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58869" y="4321370"/>
                <a:ext cx="1368152" cy="1052502"/>
                <a:chOff x="552748" y="5958968"/>
                <a:chExt cx="1368152" cy="1052502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8" y="6602295"/>
                  <a:ext cx="1368152" cy="4091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</a:t>
                  </a:r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628799" y="2030758"/>
              <a:ext cx="4961278" cy="1524053"/>
              <a:chOff x="1655337" y="2045799"/>
              <a:chExt cx="4961278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373949" y="327187"/>
                <a:ext cx="1524053" cy="496127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17434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214791" y="7166818"/>
            <a:ext cx="6428417" cy="1748197"/>
            <a:chOff x="181365" y="7259040"/>
            <a:chExt cx="6428417" cy="195931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5"/>
              <a:ext cx="1388486" cy="1884797"/>
              <a:chOff x="417273" y="7361725"/>
              <a:chExt cx="1388486" cy="1649894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298504" y="7517418"/>
                <a:ext cx="1631308" cy="1357094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388486" cy="1108978"/>
                <a:chOff x="512076" y="5921566"/>
                <a:chExt cx="1388486" cy="110897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532410" y="6550479"/>
                  <a:ext cx="1368152" cy="4800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691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48503" y="7259040"/>
              <a:ext cx="4961279" cy="1959318"/>
              <a:chOff x="1648503" y="7259040"/>
              <a:chExt cx="4961279" cy="1959318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162110" y="5745433"/>
                <a:ext cx="1934065" cy="496127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907973" y="7329538"/>
                <a:ext cx="2438260" cy="284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perusteet</a:t>
                </a:r>
                <a:endParaRPr lang="fi-FI" sz="10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907973" y="7611350"/>
                <a:ext cx="4270175" cy="57246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Perehdyt kliinisen osaamiseen opiskelemalla seuraavia opintoja: Diagnostiikan perusteet, Gerontologisen ja kotihoitopotilaan ensihoito ja hoitotyö, Sisätautipotilaan ensihoito ja hoitotyö. Harjoittelet perusterveydenhuollossa, ensihoidossa ja kotihoidossa.</a:t>
                </a:r>
                <a:endParaRPr lang="fi-FI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888111" y="8493239"/>
                <a:ext cx="4295773" cy="725119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Perehdyt hoitotyöhön ja ensihoitoon opiskelemalla seuraavia opintoja: Sosiaali- ja terveysalaa oppimassa, Asiakaslähtöiset sosiaali- ja terveyspalvelut, Ihminen kokonaisuutena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Infektioiden ehkäisyn ja lääkehoidon perusteet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Hoidon tarpeen arviointi ja hoitotyön toiminnot, Ensihoidon perusteet. </a:t>
                </a:r>
                <a:endParaRPr lang="fi-FI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14791" y="3752653"/>
            <a:ext cx="6436292" cy="1557466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388486" cy="1557466"/>
              <a:chOff x="418197" y="4283968"/>
              <a:chExt cx="1388486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31008" y="4308084"/>
                <a:ext cx="136815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388486" cy="1006965"/>
                <a:chOff x="512076" y="5921566"/>
                <a:chExt cx="1388486" cy="1006965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532410" y="6476368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628799" y="3790965"/>
              <a:ext cx="4961277" cy="1538879"/>
              <a:chOff x="1628800" y="3753204"/>
              <a:chExt cx="4961277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339999" y="2042005"/>
                <a:ext cx="1538879" cy="496127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763617" y="3762886"/>
                <a:ext cx="4185665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Ensihoidon </a:t>
                </a:r>
                <a:r>
                  <a:rPr lang="fi-FI" sz="10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asiantuntijuuden </a:t>
                </a:r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kehittäminen</a:t>
                </a:r>
                <a:endParaRPr lang="fi-FI" sz="10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876112" y="3980757"/>
                <a:ext cx="4223463" cy="492919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Kehität edelleen asiantuntijuuttasi opiskelemalla akuutti- ja tehohoitotyötä sekä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oitotason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ensihoitoa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johtamista, kehittämistä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yrittäjyyttä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Aloitat opinnäytetyön tekemisen. Harjoittelet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päivystyspoliklinikalla ja teho-osastolla.                   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214791" y="5316079"/>
            <a:ext cx="6384595" cy="1839313"/>
            <a:chOff x="181365" y="5532476"/>
            <a:chExt cx="6408711" cy="1623589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415274" cy="1576053"/>
              <a:chOff x="417273" y="5777549"/>
              <a:chExt cx="1415274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430081" y="5801665"/>
                <a:ext cx="1368152" cy="135709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415274" cy="980481"/>
                <a:chOff x="512076" y="5921566"/>
                <a:chExt cx="1415274" cy="980481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559198" y="6455216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28800" y="5550957"/>
              <a:ext cx="4961276" cy="1605108"/>
              <a:chOff x="1628801" y="5652444"/>
              <a:chExt cx="4961276" cy="1605108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30706" y="3950539"/>
                <a:ext cx="1557465" cy="496127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15313" y="5655872"/>
                <a:ext cx="4165330" cy="2173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laajentaminen ja ensihoidon perusteet</a:t>
                </a:r>
                <a:endParaRPr lang="fi-FI" sz="10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914496" y="5840631"/>
                <a:ext cx="4246085" cy="733639"/>
              </a:xfrm>
              <a:prstGeom prst="roundRect">
                <a:avLst>
                  <a:gd name="adj" fmla="val 25618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Laajennat kliinistä osaamistasi opiskelemalla seuraavia opintoja: Svenska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och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multiprofessionellt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samarbete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 social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och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hälsovård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Perustason ensihoito ja vammapotilaan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immobilisaatio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Ammattietiikka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asiakkaan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kohtaaminen.  Harjoittelet perioperatiivista ja lasten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nuorten hoitotyötä. </a:t>
                </a:r>
              </a:p>
              <a:p>
                <a:endParaRPr lang="fi-FI" sz="8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914496" y="6566216"/>
                <a:ext cx="4158187" cy="69133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Vahvistat kliinistä osaamistasi opiskelemalla seuraavia opintoja: English and cross-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cultural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communication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in social and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Anatomia ja tavallisimpien sairauksien lääkehoito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Lasten, nuorten ja perheiden ensihoito ja hoitotyö, Mielenterveys- ja päihdepotilaan ensihoito ja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hoitotyö, Kirurgisen potilaan ensihoito ja hoitotyö. Harjoittelet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mielenterveys- ja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päihdetyötä.</a:t>
                </a: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27422" y="2656887"/>
            <a:ext cx="1431081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14411" y="4405146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579428" y="6062050"/>
            <a:ext cx="155414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536863" y="7847267"/>
            <a:ext cx="1725660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620688" y="1095089"/>
            <a:ext cx="4968552" cy="830997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Koulutuksessa hankit </a:t>
            </a:r>
            <a:r>
              <a:rPr lang="fi-FI" sz="12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vahvan akuutti- ja ensihoidon osaamisen ja </a:t>
            </a:r>
            <a:r>
              <a:rPr lang="fi-FI" sz="1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saat kaksi </a:t>
            </a:r>
            <a:r>
              <a:rPr lang="fi-FI" sz="12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tutkintoa: sairaanhoitaja (AMK) ja ensihoitaja (AMK). Ensihoitaja </a:t>
            </a:r>
            <a:r>
              <a:rPr lang="fi-FI" sz="1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työskentelee </a:t>
            </a:r>
            <a:r>
              <a:rPr lang="fi-FI" sz="12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erilaisissa terveydenhuollon työyksiköissä sairaaloissa sekä ensihoitopalvelussa.</a:t>
            </a:r>
          </a:p>
        </p:txBody>
      </p:sp>
      <p:sp>
        <p:nvSpPr>
          <p:cNvPr id="87" name="Tekstiruutu 86"/>
          <p:cNvSpPr txBox="1"/>
          <p:nvPr/>
        </p:nvSpPr>
        <p:spPr>
          <a:xfrm>
            <a:off x="1824622" y="680685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ENSIHOITAJA 240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52112" y="107504"/>
            <a:ext cx="373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941399" y="7991944"/>
            <a:ext cx="40485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Hoitotyön </a:t>
            </a:r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ja ensihoidon tietoperusta</a:t>
            </a:r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882940" y="6164258"/>
            <a:ext cx="3634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Kliinisen osaamisen vahvistaminen</a:t>
            </a:r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851165" y="4431872"/>
            <a:ext cx="4132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Kliinisen osaamisen ja perustason ensihoidon syventäminen</a:t>
            </a:r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916831" y="4678093"/>
            <a:ext cx="4243750" cy="624364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Syvennät osaamistasi opiskelemalla seuraavia opintoja: Tutkin, kehitän ja oivallan, Akuutti- </a:t>
            </a:r>
            <a:r>
              <a:rPr lang="fi-FI" sz="800" smtClean="0">
                <a:latin typeface="Tahoma" pitchFamily="34" charset="0"/>
                <a:ea typeface="Tahoma" pitchFamily="34" charset="0"/>
                <a:cs typeface="Tahoma" pitchFamily="34" charset="0"/>
              </a:rPr>
              <a:t>ja tehohoitotyö, 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Perustason ensihoito ja viranomaisyhteistyö. Harjoittelet perustason ensihoitoa ja viranomaisyhteistyötä. Annat näytön perustason ensihoidon osaamisestasi.</a:t>
            </a:r>
          </a:p>
        </p:txBody>
      </p:sp>
      <p:sp>
        <p:nvSpPr>
          <p:cNvPr id="2" name="Rectangle 1"/>
          <p:cNvSpPr/>
          <p:nvPr/>
        </p:nvSpPr>
        <p:spPr>
          <a:xfrm>
            <a:off x="1824622" y="2142383"/>
            <a:ext cx="472587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Hoitotason ensihoidon soveltaminen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900686" y="2507632"/>
            <a:ext cx="4273432" cy="7924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Sovellat </a:t>
            </a:r>
            <a:r>
              <a:rPr lang="fi-FI" sz="80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osaamistasi  opiskelemalla hoitotason </a:t>
            </a:r>
            <a:r>
              <a:rPr lang="fi-FI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ensihoitoa ja johtamista. Valinnaisissa opinnoissa voit syventää edelleen ensihoidon osaamistasi tai valita opintoja </a:t>
            </a:r>
            <a:r>
              <a:rPr lang="fi-FI" sz="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Savonian</a:t>
            </a:r>
            <a:r>
              <a:rPr lang="fi-FI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tarjonnasta. Suoritat ensihoidon osaamisen arvioinnin tekemällä valtakunnallisen ensihoidon kirjallisen loppukokeen sekä antamalla näytön ensihoidon osaamisestasi simuloiduissa potilastilanteissa. Teet opinnäytetyötäsi ja se  valmistuu. Harjoittelet ensihoitopalvelussa hoitotason ensihoitoa.</a:t>
            </a:r>
            <a:endParaRPr lang="fi-FI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345</Words>
  <Application>Microsoft Office PowerPoint</Application>
  <PresentationFormat>Näytössä katseltava diaesitys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37</cp:revision>
  <dcterms:created xsi:type="dcterms:W3CDTF">2013-02-06T10:25:53Z</dcterms:created>
  <dcterms:modified xsi:type="dcterms:W3CDTF">2017-01-23T09:01:07Z</dcterms:modified>
</cp:coreProperties>
</file>