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13.6.2016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40379" y="1763688"/>
            <a:ext cx="6388312" cy="2232249"/>
            <a:chOff x="201768" y="1980033"/>
            <a:chExt cx="6388312" cy="1574782"/>
          </a:xfrm>
        </p:grpSpPr>
        <p:grpSp>
          <p:nvGrpSpPr>
            <p:cNvPr id="48" name="Ryhmä 47"/>
            <p:cNvGrpSpPr/>
            <p:nvPr/>
          </p:nvGrpSpPr>
          <p:grpSpPr>
            <a:xfrm>
              <a:off x="201768" y="1980034"/>
              <a:ext cx="1388421" cy="1574777"/>
              <a:chOff x="438600" y="4257017"/>
              <a:chExt cx="1388421" cy="1413690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09272" y="4286345"/>
                <a:ext cx="1413690" cy="135503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43726"/>
                <a:chOff x="552748" y="5958968"/>
                <a:chExt cx="1368152" cy="1043726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003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9</a:t>
                  </a:r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1059906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4-5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802" y="1980033"/>
              <a:ext cx="4961278" cy="1574782"/>
              <a:chOff x="1655340" y="1995074"/>
              <a:chExt cx="4961278" cy="1574782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48588" y="301826"/>
                <a:ext cx="1574782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737693" y="2909463"/>
                <a:ext cx="4487546" cy="465668"/>
              </a:xfrm>
              <a:prstGeom prst="roundRect">
                <a:avLst>
                  <a:gd name="adj" fmla="val 39942"/>
                </a:avLst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Svenska och multiprofessionellt samarbete in social och hälsovård, Harjoittelu heräämö ja päiväkirugia/gyn.ja gyn leikkaussali,Varhainen vuorovaikutus, havainnointi ja imetysohjaajakoulutus, Vapaasti valittavat opinnot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52111" y="7236297"/>
            <a:ext cx="6491096" cy="1728193"/>
            <a:chOff x="181365" y="7256318"/>
            <a:chExt cx="6428416" cy="193678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884797"/>
              <a:chOff x="417273" y="7361725"/>
              <a:chExt cx="1388486" cy="1649894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333041" y="7551955"/>
                <a:ext cx="1631308" cy="128801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1108978"/>
                <a:chOff x="512076" y="5921566"/>
                <a:chExt cx="1388486" cy="110897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4800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87600" y="7256318"/>
              <a:ext cx="4922181" cy="1936788"/>
              <a:chOff x="1687600" y="7256318"/>
              <a:chExt cx="4922181" cy="1936788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81658" y="5764983"/>
                <a:ext cx="1934065" cy="492218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24022" y="7256318"/>
                <a:ext cx="252221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824023" y="7606534"/>
                <a:ext cx="4354126" cy="44127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English and cross-cultural communication in social and health care, Sisätautipotilaan hoitotyö, Harjoittelut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24021" y="8280673"/>
                <a:ext cx="4359863" cy="77223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Ihminen kokonaisuutena, Terveyden ja toimintakyvyn edistäminen, Hoidon tarpeen arviointi ja hoitotyön toiminnot, Infektioiden torjunnan ja lääkehoidon perusteet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22037" y="4024877"/>
            <a:ext cx="6408711" cy="1627243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388486" cy="1557466"/>
              <a:chOff x="418197" y="4283968"/>
              <a:chExt cx="1388486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006965"/>
                <a:chOff x="512076" y="5921566"/>
                <a:chExt cx="1388486" cy="1006965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9" y="3790965"/>
              <a:ext cx="4961277" cy="1538879"/>
              <a:chOff x="1628800" y="3753204"/>
              <a:chExt cx="4961277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9999" y="2042005"/>
                <a:ext cx="1538879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010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Hoitotyön asiantuntijuuden 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793585" y="4091416"/>
                <a:ext cx="4326323" cy="24645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Johtaminen, kehittäminen ja yrittäjyys, Opinnäytetyö, Harjoittelut   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25598" y="5730267"/>
            <a:ext cx="6408711" cy="1434021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415274" cy="1576053"/>
              <a:chOff x="417273" y="5777549"/>
              <a:chExt cx="141527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30081" y="5801665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980481"/>
                <a:chOff x="512076" y="5921566"/>
                <a:chExt cx="1415274" cy="980481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800" y="5550957"/>
              <a:ext cx="4961276" cy="1557465"/>
              <a:chOff x="1628801" y="5652444"/>
              <a:chExt cx="4961276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30706" y="3950539"/>
                <a:ext cx="155746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12229" y="5655872"/>
                <a:ext cx="298882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laajentaminen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24023" y="6012134"/>
                <a:ext cx="4336558" cy="25538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Tutkin, oivallan ja kehitän, Lasten, nuorten ja perheiden hoitotyö, Harjoittelut 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24948" y="6685968"/>
                <a:ext cx="4335634" cy="40862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Diagnostiikan perusteet, Anatomia ja tavallisimpien sairauksien lääkehoito, Perioperatiivinen hoitotyö, Mielenterveys- ja päihdetyö, Harjoittelu 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425255" y="2709520"/>
            <a:ext cx="197943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86419" y="4669179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808205" y="6303133"/>
            <a:ext cx="121353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19545" y="7914672"/>
            <a:ext cx="159085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72720" y="735549"/>
            <a:ext cx="6252623" cy="86177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00" dirty="0" smtClean="0"/>
              <a:t>Kätilö on hoitotyön ja erityisesti seksuaali- ja lisääntymisterveyden asiantuntija. Kätilötyön </a:t>
            </a:r>
            <a:r>
              <a:rPr lang="fi-FI" sz="1000" dirty="0"/>
              <a:t>perusta on yksilön, naisen ja perheen seksuaali- ja lisääntymisterveyden edistämisessä ja vahvassa kliinisessä kätilötyössä. Kätilökoulutus tuottaa laaja-alaista osaamista seksuaali- ja lisääntymisterveyden alueelle. Kätilö vastaa itsenäisesti normaalin raskauden, synnytyksen ja lapsivuoteen aikaisesta seurannasta ja hoidosta. Kätilö toimii myös naisen terveyden ja naistentautien hoito- ja kätilötyön asiantuntijana sekä seksuaaliterveyden edistäjänä</a:t>
            </a:r>
            <a:r>
              <a:rPr lang="fi-FI" sz="1000" dirty="0" smtClean="0"/>
              <a:t>.</a:t>
            </a:r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484784" y="427772"/>
            <a:ext cx="3312368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Kätilö 270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82940" y="7895401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Hoitotyön tietoperusta</a:t>
            </a:r>
          </a:p>
        </p:txBody>
      </p:sp>
      <p:sp>
        <p:nvSpPr>
          <p:cNvPr id="78" name="Tekstiruutu 10"/>
          <p:cNvSpPr txBox="1"/>
          <p:nvPr/>
        </p:nvSpPr>
        <p:spPr>
          <a:xfrm>
            <a:off x="1916831" y="6383233"/>
            <a:ext cx="3669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vahvistaminen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916832" y="4655041"/>
            <a:ext cx="2984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syventäminen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77251" y="4969753"/>
            <a:ext cx="4283329" cy="394335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Sairaanhoitaja itsenäisenä toimijana ja hoidon tarpeen </a:t>
            </a:r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määrittäjänä, Gerontologinen hoitotyö ja kotisairaanhoito, Opinnäytetyö, Harjoittelut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1765841" y="2147719"/>
            <a:ext cx="4471471" cy="840105"/>
          </a:xfrm>
          <a:prstGeom prst="roundRect">
            <a:avLst>
              <a:gd name="adj" fmla="val 39942"/>
            </a:avLst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Kätilötyön perusteet ja ammatillinen toiminta, Kätilötyö naisen elämänkaaressa, Synnytyksen ja synnytyksen jälkeinen kätilötyö, Kätilö seksuaali- ja lisääntymisterveyden edistäjänä, Kätilötyön kehittäminen ja johtaminen, </a:t>
            </a:r>
            <a:r>
              <a:rPr lang="fi-FI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Harjoittelut</a:t>
            </a:r>
            <a:endParaRPr lang="fi-FI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Tekstiruutu 60"/>
          <p:cNvSpPr txBox="1"/>
          <p:nvPr/>
        </p:nvSpPr>
        <p:spPr>
          <a:xfrm>
            <a:off x="1673033" y="1763688"/>
            <a:ext cx="47266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Kätilötyön soveltaminen erilaisissa toimintaympäristöissä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272</Words>
  <Application>Microsoft Office PowerPoint</Application>
  <PresentationFormat>Näytössä katseltava diaesitys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27</cp:revision>
  <dcterms:created xsi:type="dcterms:W3CDTF">2013-02-06T10:25:53Z</dcterms:created>
  <dcterms:modified xsi:type="dcterms:W3CDTF">2016-06-13T09:42:01Z</dcterms:modified>
</cp:coreProperties>
</file>