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76" autoAdjust="0"/>
  </p:normalViewPr>
  <p:slideViewPr>
    <p:cSldViewPr>
      <p:cViewPr varScale="1">
        <p:scale>
          <a:sx n="88" d="100"/>
          <a:sy n="88" d="100"/>
        </p:scale>
        <p:origin x="3630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99704" y="2030757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70545"/>
                <a:chOff x="556309" y="5958968"/>
                <a:chExt cx="1835250" cy="970545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5180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50" b="1" dirty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1050" b="1" dirty="0" smtClean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105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30 </a:t>
                  </a:r>
                  <a:r>
                    <a:rPr lang="fi-FI" sz="1050" b="1" dirty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861133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4-5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9" y="2030757"/>
              <a:ext cx="4693128" cy="1524053"/>
              <a:chOff x="1923487" y="2045798"/>
              <a:chExt cx="4693128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2009859" y="2251946"/>
                <a:ext cx="426352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ea typeface="Tahoma" pitchFamily="34" charset="0"/>
                    <a:cs typeface="Tahoma" pitchFamily="34" charset="0"/>
                  </a:rPr>
                  <a:t>Suun terveydenhoitotyön toiminnan arviointi ja soveltaminen</a:t>
                </a:r>
                <a:endParaRPr lang="fi-FI" sz="1000" b="1" dirty="0"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015377" y="2754500"/>
                <a:ext cx="4263893" cy="715089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Opinnäytetyön toteutus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, Moniammatillinen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hanketyö, harjoittelu, Valinnaiset ammattiopinnot:  esimerkiksi Ikääntyvien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suun hoidon asiantuntija, Syventävä kariologinen suun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terveydenhoitotyö, Syventävä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oikomishoidon suun terveydenhoitotyö, Community co-creation modelling 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81365" y="7308304"/>
            <a:ext cx="6408712" cy="1638505"/>
            <a:chOff x="181365" y="7308304"/>
            <a:chExt cx="6408712" cy="1638505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5051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5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105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9535"/>
              <a:ext cx="4693129" cy="1617274"/>
              <a:chOff x="1896948" y="7329535"/>
              <a:chExt cx="4693129" cy="1617274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912229" y="7329535"/>
                <a:ext cx="41810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ea typeface="Tahoma" pitchFamily="34" charset="0"/>
                    <a:cs typeface="Tahoma" pitchFamily="34" charset="0"/>
                  </a:rPr>
                  <a:t>Suun terveyden edistämisen tietoperusta</a:t>
                </a:r>
                <a:endParaRPr lang="fi-FI" sz="1000" b="1" dirty="0"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983321" y="7531696"/>
                <a:ext cx="4269412" cy="71508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Ammattietiikka ja asiakkaan kohtaaminen, English and cross-cultural communication in social and health care, Suuhygienistin asiantuntijuus moniammatillisessa työyhteisössä, Lääkehoito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suun thtyössä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, Suun infektiosairauksien etiologia ja epidemiologia, </a:t>
                </a:r>
                <a:r>
                  <a:rPr lang="en-US" sz="900" dirty="0">
                    <a:ea typeface="Tahoma" pitchFamily="34" charset="0"/>
                    <a:cs typeface="Tahoma" pitchFamily="34" charset="0"/>
                  </a:rPr>
                  <a:t>Current </a:t>
                </a:r>
                <a:r>
                  <a:rPr lang="en-US" sz="900">
                    <a:ea typeface="Tahoma" pitchFamily="34" charset="0"/>
                    <a:cs typeface="Tahoma" pitchFamily="34" charset="0"/>
                  </a:rPr>
                  <a:t>Best </a:t>
                </a:r>
                <a:r>
                  <a:rPr lang="en-US" sz="900" smtClean="0">
                    <a:ea typeface="Tahoma" pitchFamily="34" charset="0"/>
                    <a:cs typeface="Tahoma" pitchFamily="34" charset="0"/>
                  </a:rPr>
                  <a:t>Practices </a:t>
                </a:r>
                <a:r>
                  <a:rPr lang="en-US" sz="900" dirty="0">
                    <a:ea typeface="Tahoma" pitchFamily="34" charset="0"/>
                    <a:cs typeface="Tahoma" pitchFamily="34" charset="0"/>
                  </a:rPr>
                  <a:t>in Oral </a:t>
                </a:r>
                <a:r>
                  <a:rPr lang="en-US" sz="900" dirty="0" smtClean="0">
                    <a:ea typeface="Tahoma" pitchFamily="34" charset="0"/>
                    <a:cs typeface="Tahoma" pitchFamily="34" charset="0"/>
                  </a:rPr>
                  <a:t>Health</a:t>
                </a:r>
                <a:endParaRPr lang="en-US" sz="900" dirty="0"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956480" y="8384953"/>
                <a:ext cx="4296253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Sosiaali- ja terveysalaa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oppimassa, Asiakaslähtöiset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sosiaali- ja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terveyspalvelut,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Anatomia ja fysiologia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, 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Suun terveydenhoitotyön perusteet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, Suun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terveyteen vaikuttavat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tekijät, General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diseases and oral health</a:t>
                </a: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76146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5138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50" b="1" dirty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1050" b="1" dirty="0" smtClean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105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1050" b="1" dirty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444352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298544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 smtClean="0">
                    <a:ea typeface="Tahoma" pitchFamily="34" charset="0"/>
                    <a:cs typeface="Tahoma" pitchFamily="34" charset="0"/>
                  </a:rPr>
                  <a:t>Suun terveydenhoitotyö erilaisissa yhteisöissä</a:t>
                </a:r>
                <a:endParaRPr lang="fi-FI" sz="1000" b="1" dirty="0"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3322" y="4039885"/>
                <a:ext cx="4253991" cy="394335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Opinnäytetyön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viimeistely,  Johtaminen, kehittäminen ja yrittäjyys, Suun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terveydenhoitotyö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II, harjoittelu, Suun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terveydenhoitotyö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erityisryhmissä</a:t>
                </a:r>
                <a:endParaRPr lang="fi-FI" sz="9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81365" y="5525593"/>
            <a:ext cx="6408711" cy="1576053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5077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50" b="1" dirty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1050" b="1" dirty="0" smtClean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105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1050" b="1" dirty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444352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96948" y="5550956"/>
              <a:ext cx="4693128" cy="1557465"/>
              <a:chOff x="1896949" y="5652443"/>
              <a:chExt cx="4693128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56480" y="5655872"/>
                <a:ext cx="413681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000" b="1" dirty="0">
                    <a:ea typeface="Tahoma" pitchFamily="34" charset="0"/>
                    <a:cs typeface="Tahoma" pitchFamily="34" charset="0"/>
                  </a:rPr>
                  <a:t>Asiakaslähtöinen suun terveydenhoitotyö </a:t>
                </a: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983322" y="5949947"/>
                <a:ext cx="4269412" cy="40862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Suulääketiede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, Parodontologinen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suunth,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harjoittelu, Suun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th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I, harjoittelu</a:t>
                </a:r>
              </a:p>
              <a:p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Perheen suun terveyden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edistäminen</a:t>
                </a:r>
                <a:endParaRPr lang="fi-FI" sz="900" dirty="0"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983322" y="6644721"/>
                <a:ext cx="4302493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Parodontologinen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ja kariologinen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suunterveydenhoitotyö,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Kariologinen </a:t>
                </a:r>
                <a:r>
                  <a:rPr lang="fi-FI" sz="900" dirty="0" smtClean="0">
                    <a:ea typeface="Tahoma" pitchFamily="34" charset="0"/>
                    <a:cs typeface="Tahoma" pitchFamily="34" charset="0"/>
                  </a:rPr>
                  <a:t>suunth, harjoittelu, Ikääntyvien suun th, Pään alueen kuvantaminen ja kuntouttava suunth, Lasten suun th, 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Terveyden edistäminen suun </a:t>
                </a:r>
                <a:r>
                  <a:rPr lang="fi-FI" sz="900" dirty="0" err="1">
                    <a:ea typeface="Tahoma" pitchFamily="34" charset="0"/>
                    <a:cs typeface="Tahoma" pitchFamily="34" charset="0"/>
                  </a:rPr>
                  <a:t>th</a:t>
                </a:r>
                <a:r>
                  <a:rPr lang="fi-FI" sz="900" dirty="0">
                    <a:ea typeface="Tahoma" pitchFamily="34" charset="0"/>
                    <a:cs typeface="Tahoma" pitchFamily="34" charset="0"/>
                  </a:rPr>
                  <a:t> perustana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27422" y="2656887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14411" y="4405146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04325" y="6180519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9165" y="7996301"/>
            <a:ext cx="142759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08559" y="611560"/>
            <a:ext cx="6408711" cy="1223412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Suuhygienistin osaaminen: Suuhygienistin 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osaa terveyden edistämistyössään arvioida ja ratkaista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asiakkaidensa suun 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terveydenhoitoon liittyviä tarpeita ja ongelmia sekä kehittää terveyden edistämisen menetelmiä ja toimintoja. Suuhygienisti osaa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suun 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terveydenhoitotyön näyttöön perustuvat hoitotoiminnot. Hän kykenee johtamaan hankkeita ja työskentelemään alansa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asiantuntijana. 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Lähijohtamistyössään suuhygienisti kykenee tunnistamaan suun terveydenhuollon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tulevaisuuden kehittämistarpeita. Hänellä on osaamista toimia itsenäisenä yrittäjänä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. Suuhygienistillä on riittävä kielitaito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kulttuuritaustaltaan 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erilaisten ihmisten ohjaukseen ja </a:t>
            </a:r>
            <a:r>
              <a:rPr lang="fi-FI" sz="1050" dirty="0" smtClean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suun terveydenhoitoon</a:t>
            </a:r>
            <a:r>
              <a:rPr lang="fi-FI" sz="1050" dirty="0">
                <a:solidFill>
                  <a:schemeClr val="bg1"/>
                </a:solidFill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87" name="Tekstiruutu 86"/>
          <p:cNvSpPr txBox="1"/>
          <p:nvPr/>
        </p:nvSpPr>
        <p:spPr>
          <a:xfrm>
            <a:off x="1781341" y="248489"/>
            <a:ext cx="3208757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200" b="1" dirty="0" smtClean="0">
                <a:latin typeface="+mj-lt"/>
                <a:ea typeface="Tahoma" pitchFamily="34" charset="0"/>
                <a:cs typeface="Tahoma" pitchFamily="34" charset="0"/>
              </a:rPr>
              <a:t>SUUHYGIENISTI 210 OP</a:t>
            </a:r>
            <a:endParaRPr lang="fi-FI" sz="1200" dirty="0" smtClean="0"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12229" y="8174934"/>
            <a:ext cx="4176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ea typeface="Tahoma" pitchFamily="34" charset="0"/>
                <a:cs typeface="Tahoma" pitchFamily="34" charset="0"/>
              </a:rPr>
              <a:t>Suun terveydenhoitotyön tietoperusta </a:t>
            </a:r>
          </a:p>
        </p:txBody>
      </p:sp>
      <p:sp>
        <p:nvSpPr>
          <p:cNvPr id="78" name="Tekstiruutu 10"/>
          <p:cNvSpPr txBox="1"/>
          <p:nvPr/>
        </p:nvSpPr>
        <p:spPr>
          <a:xfrm>
            <a:off x="1956480" y="6311225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ea typeface="Tahoma" pitchFamily="34" charset="0"/>
                <a:cs typeface="Tahoma" pitchFamily="34" charset="0"/>
              </a:rPr>
              <a:t>Kliininen osaaminen</a:t>
            </a:r>
          </a:p>
        </p:txBody>
      </p:sp>
      <p:sp>
        <p:nvSpPr>
          <p:cNvPr id="79" name="Tekstiruutu 10"/>
          <p:cNvSpPr txBox="1"/>
          <p:nvPr/>
        </p:nvSpPr>
        <p:spPr>
          <a:xfrm>
            <a:off x="1916831" y="4499992"/>
            <a:ext cx="43204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 smtClean="0">
                <a:ea typeface="Tahoma" pitchFamily="34" charset="0"/>
                <a:cs typeface="Tahoma" pitchFamily="34" charset="0"/>
              </a:rPr>
              <a:t>Perheen </a:t>
            </a:r>
            <a:r>
              <a:rPr lang="fi-FI" sz="1000" b="1" dirty="0">
                <a:ea typeface="Tahoma" pitchFamily="34" charset="0"/>
                <a:cs typeface="Tahoma" pitchFamily="34" charset="0"/>
              </a:rPr>
              <a:t>s</a:t>
            </a:r>
            <a:r>
              <a:rPr lang="fi-FI" sz="1000" b="1" dirty="0" smtClean="0">
                <a:ea typeface="Tahoma" pitchFamily="34" charset="0"/>
                <a:cs typeface="Tahoma" pitchFamily="34" charset="0"/>
              </a:rPr>
              <a:t>uun terveydenhoitotyö</a:t>
            </a:r>
            <a:endParaRPr lang="fi-FI" sz="1000" b="1" dirty="0"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988840" y="4788024"/>
            <a:ext cx="4248472" cy="54221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>
                <a:ea typeface="Tahoma" pitchFamily="34" charset="0"/>
                <a:cs typeface="Tahoma" pitchFamily="34" charset="0"/>
              </a:rPr>
              <a:t>Tutkin, oivallan, kehitän, Svenska och multiprofessionellt samarbete i social och hälsovård, Perheen suun terveyden edistäminen, harjoittelu, Opinnäytetyön </a:t>
            </a:r>
            <a:r>
              <a:rPr lang="fi-FI" sz="900" dirty="0" smtClean="0">
                <a:ea typeface="Tahoma" pitchFamily="34" charset="0"/>
                <a:cs typeface="Tahoma" pitchFamily="34" charset="0"/>
              </a:rPr>
              <a:t>suunnittelu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304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33</cp:revision>
  <dcterms:created xsi:type="dcterms:W3CDTF">2013-02-06T10:25:53Z</dcterms:created>
  <dcterms:modified xsi:type="dcterms:W3CDTF">2015-12-22T07:02:39Z</dcterms:modified>
</cp:coreProperties>
</file>