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01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2.2.2016</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2.2.2016</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2.2.2016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2.2.2016</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2.2.2016</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2.2.2016</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2.2.2016</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2.2.2016</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0396" y="1906467"/>
            <a:ext cx="6400838" cy="1524053"/>
            <a:chOff x="199706" y="2030760"/>
            <a:chExt cx="6431042" cy="1524053"/>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24053"/>
              <a:chOff x="1665802" y="2045801"/>
              <a:chExt cx="4991484" cy="1524053"/>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05861" y="3283521"/>
                <a:ext cx="4368624" cy="255389"/>
              </a:xfrm>
              <a:prstGeom prst="roundRect">
                <a:avLst/>
              </a:prstGeom>
              <a:solidFill>
                <a:schemeClr val="bg1"/>
              </a:solidFill>
              <a:ln>
                <a:noFill/>
              </a:ln>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a:t>
                </a:r>
                <a:r>
                  <a:rPr lang="fi-FI" sz="900" dirty="0">
                    <a:latin typeface="Tahoma" pitchFamily="34" charset="0"/>
                    <a:ea typeface="Tahoma" pitchFamily="34" charset="0"/>
                    <a:cs typeface="Tahoma" pitchFamily="34" charset="0"/>
                  </a:rPr>
                  <a:t>toimijana ja hoidon tarpeen </a:t>
                </a:r>
                <a:r>
                  <a:rPr lang="fi-FI" sz="900" dirty="0" smtClean="0">
                    <a:latin typeface="Tahoma" pitchFamily="34" charset="0"/>
                    <a:ea typeface="Tahoma" pitchFamily="34" charset="0"/>
                    <a:cs typeface="Tahoma" pitchFamily="34" charset="0"/>
                  </a:rPr>
                  <a:t>määrittäjänä </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2" y="7329535"/>
                <a:ext cx="2522212"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22037" y="3512292"/>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793585" y="4091416"/>
                <a:ext cx="4326323" cy="246459"/>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Johtaminen, kehittäminen ja yrittäjyys,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3085738"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ja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keskeisten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216024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3752311"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018110"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374651"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multiprofessionellt samarbete in 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3" y="1850582"/>
            <a:ext cx="4725876" cy="276999"/>
          </a:xfrm>
          <a:prstGeom prst="rect">
            <a:avLst/>
          </a:prstGeom>
        </p:spPr>
        <p:txBody>
          <a:bodyPr wrap="square">
            <a:spAutoFit/>
          </a:bodyPr>
          <a:lstStyle/>
          <a:p>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9275" y="2111512"/>
            <a:ext cx="4352795" cy="93431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 opiskelijan valinnan mukaisesti: Akuutti ja tehohoitotyö, Mielenterveys-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päihdetyö osaksi perustyötä</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Perioperatiivisen potilaan hoitotyö eri toimintaympäristöissä,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Uudistuvat työmenetelmät terveyden ja hyvinvoinnin edistämisessä, </a:t>
            </a:r>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International nurse in different health care </a:t>
            </a:r>
            <a:r>
              <a:rPr lang="en-US"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contexts,</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 Mentorointi ja opiskelijan ohjaus</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Iäkkäiden ihmisten moniammatillinen kotihoito, Iäkkäiden ihmisten kokonaisvaltainen toimintakyvyn edistäminen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kotihoidossa,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653</TotalTime>
  <Words>279</Words>
  <Application>Microsoft Office PowerPoint</Application>
  <PresentationFormat>Näytössä katseltava diaesitys (4:3)</PresentationFormat>
  <Paragraphs>31</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35</cp:revision>
  <dcterms:created xsi:type="dcterms:W3CDTF">2013-02-06T10:25:53Z</dcterms:created>
  <dcterms:modified xsi:type="dcterms:W3CDTF">2016-02-02T10:35:40Z</dcterms:modified>
</cp:coreProperties>
</file>