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7691" autoAdjust="0"/>
  </p:normalViewPr>
  <p:slideViewPr>
    <p:cSldViewPr>
      <p:cViewPr varScale="1">
        <p:scale>
          <a:sx n="85" d="100"/>
          <a:sy n="85" d="100"/>
        </p:scale>
        <p:origin x="369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5.1.2016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24790" y="1851501"/>
            <a:ext cx="6342372" cy="1280339"/>
            <a:chOff x="199704" y="2030757"/>
            <a:chExt cx="6390373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75540" cy="1524050"/>
              <a:chOff x="436536" y="4302554"/>
              <a:chExt cx="1875540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49646" cy="635475"/>
                <a:chOff x="556309" y="5958968"/>
                <a:chExt cx="1849646" cy="635475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37803" y="6048763"/>
                  <a:ext cx="1368152" cy="4558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896948" y="2030757"/>
              <a:ext cx="4693129" cy="1524053"/>
              <a:chOff x="1923486" y="2045798"/>
              <a:chExt cx="4693129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508024" y="461261"/>
                <a:ext cx="1524053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17434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5" name="Tekstiruutu 54"/>
              <p:cNvSpPr txBox="1"/>
              <p:nvPr/>
            </p:nvSpPr>
            <p:spPr>
              <a:xfrm>
                <a:off x="1938766" y="2138769"/>
                <a:ext cx="288467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1963814" y="2661748"/>
                <a:ext cx="4288871" cy="30400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Sovellat osaamistasi valinnaisissa opinnoissasi.</a:t>
                </a:r>
                <a:endParaRPr lang="fi-FI" sz="8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204899" y="7224100"/>
            <a:ext cx="6408712" cy="1740387"/>
            <a:chOff x="181365" y="7308304"/>
            <a:chExt cx="6408712" cy="1584178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4"/>
              <a:ext cx="1775115" cy="1584174"/>
              <a:chOff x="417273" y="7361725"/>
              <a:chExt cx="1775115" cy="138673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775115" cy="619662"/>
                <a:chOff x="512076" y="5921566"/>
                <a:chExt cx="1775115" cy="619662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919039" y="6008385"/>
                  <a:ext cx="1368152" cy="4445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</a:t>
                  </a:r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mmattialaan perehtyminen </a:t>
                  </a:r>
                </a:p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196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73414" y="7329535"/>
              <a:ext cx="4716663" cy="1562947"/>
              <a:chOff x="1873414" y="7329535"/>
              <a:chExt cx="4716663" cy="1562947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2040" y="5764444"/>
                <a:ext cx="1562946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873414" y="7329535"/>
                <a:ext cx="2740907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Potilaan hoito radiografiassa</a:t>
                </a:r>
                <a:endParaRPr lang="fi-FI" sz="9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995787" y="7547186"/>
                <a:ext cx="4171973" cy="56185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Opiskelu jatkuu teoriassa ja käytännön harjoittelussa perehtymällä potilaan hoitoon ja kuvantamistutkimuksiin hyödyntäen radiografian näyttöön perustuvaa tutkimusta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</a:t>
                </a:r>
                <a:endParaRPr lang="fi-FI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998521" y="8280270"/>
                <a:ext cx="4182360" cy="56185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Opiskelun alussa hankit oppimisen ja opiskelun taidot. Selvität </a:t>
                </a:r>
                <a:r>
                  <a:rPr lang="fi-FI" sz="9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osiaali- ja terveysalan palvelut. Aloitat oman ammattialasi opiskelut esimerkiksi lääketieteellisessä säteilyn käytössä.</a:t>
                </a:r>
                <a:endParaRPr lang="fi-FI" sz="900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81365" y="3203850"/>
            <a:ext cx="6408711" cy="2088230"/>
            <a:chOff x="181365" y="3775234"/>
            <a:chExt cx="6408711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775115" cy="1557466"/>
              <a:chOff x="418197" y="4283968"/>
              <a:chExt cx="177511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64621" y="4174471"/>
                <a:ext cx="1368152" cy="162431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775115" cy="630288"/>
                <a:chOff x="512076" y="5921566"/>
                <a:chExt cx="1775115" cy="630288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6008385"/>
                  <a:ext cx="1368152" cy="452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896948" y="3790964"/>
              <a:ext cx="4693128" cy="1538879"/>
              <a:chOff x="1896949" y="3753203"/>
              <a:chExt cx="4693128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474073" y="2176079"/>
                <a:ext cx="1538879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938767" y="3762886"/>
                <a:ext cx="172819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939618" y="3920080"/>
                <a:ext cx="4220964" cy="624978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Asiantuntijuutesi kehittyy edelleen teoriassa ja käytännössä esimerkiksi johtamisessa ja yrittäjyydessä, työhyvinvoinnissa, radiografiassa, lääketieteellisessä säteilyn käytössä. Opinnäytetyö valmistuu. Kuvantamistutkimusten</a:t>
                </a:r>
                <a:r>
                  <a:rPr lang="fi-FI" sz="9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/ sädehoidon 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 jatkuu kotimaassa tai ulkomailla.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199702" y="5364089"/>
            <a:ext cx="6401039" cy="1800200"/>
            <a:chOff x="181365" y="5532476"/>
            <a:chExt cx="6401039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2855"/>
                <a:chOff x="512076" y="5921566"/>
                <a:chExt cx="1775115" cy="62285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446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889276" y="5532477"/>
              <a:ext cx="4693128" cy="1557465"/>
              <a:chOff x="1889277" y="5633964"/>
              <a:chExt cx="4693128" cy="1557465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457108" y="4066133"/>
                <a:ext cx="1557465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912229" y="5655872"/>
                <a:ext cx="172819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937148" y="5794372"/>
                <a:ext cx="4204100" cy="69016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Osaamisesi kehittyy edelleen teoriassa ja käytännön harjoittelussa esimerkiksi ultraääni- ja läpivalaisututkimuksissa, magneetti- ja mammografiatutkimuksissa, lasten kuvantamistutkimuksissa sekä sädehoidossa. 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945323" y="6564574"/>
                <a:ext cx="4204101" cy="581288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Kehität omaa osaamistasi teoriassa ja käytännössä potilaan hoidossa ja kuvantamistutkimuksissa esimerkiksi </a:t>
                </a:r>
                <a:r>
                  <a:rPr lang="fi-FI" sz="9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ietokonetomografia- ja isotooppitutkimuksissa sekä lääketieteellisessä säteilyn käytössä.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781357" y="2247762"/>
            <a:ext cx="1115360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559010" y="3921784"/>
            <a:ext cx="1578930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681857" y="6055056"/>
            <a:ext cx="1383637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693898" y="7921413"/>
            <a:ext cx="142759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225404" y="827584"/>
            <a:ext cx="6286099" cy="861774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Röntgenhoitajan työssä korostuu potilaan/asiakkaan hoitaminen, teknologian hyödyntäminen ja lääketieteellisen säteilyn käyttö. </a:t>
            </a:r>
            <a:r>
              <a:rPr lang="fi-FI" sz="1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Röntgenhoitajan työn ydinosaamisalueita </a:t>
            </a:r>
            <a:r>
              <a:rPr lang="fi-FI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ovat erilaiset kuvantamistutkimukset (röntgen-, ultraääni-, magneetti- ja  isotooppitutkimukset) ja niihin liittyvät toimenpiteet, sädehoito, </a:t>
            </a:r>
            <a:r>
              <a:rPr lang="fi-FI" sz="1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potilaan/asiakkaan </a:t>
            </a:r>
            <a:r>
              <a:rPr lang="fi-FI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 ja ohjaus sekä lääketieteellisen säteilyn turvallinen </a:t>
            </a:r>
            <a:r>
              <a:rPr lang="fi-FI" sz="1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käyttö. </a:t>
            </a:r>
            <a:r>
              <a:rPr lang="fi-FI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yöpaikkoja on sairaaloiden ja terveyskeskusten kuvantamisyksiköissä. </a:t>
            </a:r>
            <a:r>
              <a:rPr lang="fi-FI" sz="100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 on/voi </a:t>
            </a:r>
            <a:r>
              <a:rPr lang="fi-FI" sz="1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olla vuorotyötä. </a:t>
            </a:r>
            <a:endParaRPr lang="fi-FI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776022" y="446058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Röntgenhoitaja </a:t>
            </a:r>
            <a:r>
              <a:rPr lang="fi-FI" sz="1400" b="1" smtClean="0">
                <a:latin typeface="Tahoma" pitchFamily="34" charset="0"/>
                <a:ea typeface="Tahoma" pitchFamily="34" charset="0"/>
                <a:cs typeface="Tahoma" pitchFamily="34" charset="0"/>
              </a:rPr>
              <a:t>210 </a:t>
            </a:r>
            <a:r>
              <a:rPr lang="fi-FI" sz="1400" b="1" smtClean="0"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873182" y="6289267"/>
            <a:ext cx="41764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9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Kuvantaminen</a:t>
            </a:r>
            <a:r>
              <a:rPr lang="fi-FI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9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radiografiassa</a:t>
            </a:r>
            <a:endParaRPr lang="fi-FI" sz="9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956480" y="4503044"/>
            <a:ext cx="4220451" cy="690086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Syvennät omaa osaamistasi tutkimalla ja kehittämällä tietojasi ja taitojasi tutkimuksen teossa ja aloitat opinnäytetyön tekemisen. Jatkat Lääketieteellisen säteilyn käytön sekä kuvantamistutkimusten ja sädehoidon harjoitteluja. Harjoitteluja voit toteuttaa myös ulkomailla.</a:t>
            </a:r>
          </a:p>
        </p:txBody>
      </p:sp>
      <p:sp>
        <p:nvSpPr>
          <p:cNvPr id="86" name="Tekstiruutu 10"/>
          <p:cNvSpPr txBox="1"/>
          <p:nvPr/>
        </p:nvSpPr>
        <p:spPr>
          <a:xfrm>
            <a:off x="1853226" y="8067648"/>
            <a:ext cx="33947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Radiografian perusteet</a:t>
            </a:r>
            <a:endParaRPr lang="fi-FI" sz="9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Tekstiruutu 10"/>
          <p:cNvSpPr txBox="1"/>
          <p:nvPr/>
        </p:nvSpPr>
        <p:spPr>
          <a:xfrm>
            <a:off x="1896948" y="5361377"/>
            <a:ext cx="43007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Kuvantaminen ja sädehoito radiografiassa</a:t>
            </a:r>
            <a:endParaRPr lang="fi-FI" sz="9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0" name="Tekstiruutu 34"/>
          <p:cNvSpPr txBox="1"/>
          <p:nvPr/>
        </p:nvSpPr>
        <p:spPr>
          <a:xfrm>
            <a:off x="1909285" y="4133712"/>
            <a:ext cx="3679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9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9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Tutkiminen ja kehittäminen radiografiassa</a:t>
            </a:r>
            <a:endParaRPr lang="fi-FI" sz="9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Tekstiruutu 34"/>
          <p:cNvSpPr txBox="1"/>
          <p:nvPr/>
        </p:nvSpPr>
        <p:spPr>
          <a:xfrm>
            <a:off x="1907168" y="3202981"/>
            <a:ext cx="36797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Asiantuntijuuden syventäminen radiografiassa</a:t>
            </a:r>
            <a:endParaRPr lang="fi-FI" sz="9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8" name="Tekstiruutu 34"/>
          <p:cNvSpPr txBox="1"/>
          <p:nvPr/>
        </p:nvSpPr>
        <p:spPr>
          <a:xfrm>
            <a:off x="1853253" y="2051039"/>
            <a:ext cx="39655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Asiantuntijuuden soveltaminen radiografiassa</a:t>
            </a:r>
            <a:endParaRPr lang="fi-FI" sz="9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256</Words>
  <Application>Microsoft Office PowerPoint</Application>
  <PresentationFormat>Näytössä katseltava diaesitys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54</cp:revision>
  <dcterms:created xsi:type="dcterms:W3CDTF">2013-02-06T10:25:53Z</dcterms:created>
  <dcterms:modified xsi:type="dcterms:W3CDTF">2016-01-05T09:40:40Z</dcterms:modified>
</cp:coreProperties>
</file>