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27.1.2016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12448" y="2047664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426363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Asiantuntijuuden kehittyminen</a:t>
                </a:r>
                <a:endParaRPr lang="fi-FI" sz="105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5" name="Tekstiruutu 54"/>
              <p:cNvSpPr txBox="1"/>
              <p:nvPr/>
            </p:nvSpPr>
            <p:spPr>
              <a:xfrm>
                <a:off x="1938766" y="2138769"/>
                <a:ext cx="288467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Fysioterapian asiantuntija</a:t>
                </a: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022327" y="2911013"/>
                <a:ext cx="4182359" cy="612934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Vaihtoehtoisina opintoina mm. yrittäjyys ja johtaminen, hanketyö, fysioterapian asiantuntijuus, asiantuntijuutta syventävä harjoittelu. </a:t>
                </a:r>
                <a:r>
                  <a:rPr lang="fi-FI" sz="100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Opinnäytetyösi valmistuu.</a:t>
                </a:r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94109" y="7329319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4423" y="7329536"/>
              <a:ext cx="4695654" cy="1562946"/>
              <a:chOff x="1894423" y="7329536"/>
              <a:chExt cx="4695654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94423" y="7337927"/>
                <a:ext cx="4342889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Ihmisen toimintakyky, liikkuminen ja liike </a:t>
                </a:r>
                <a:endParaRPr lang="fi-FI" sz="105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79721" y="7538422"/>
                <a:ext cx="4158969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piskelet mm. kehon toimintaa, kehon toiminnan mekaniikkaa, ihmisen toimintakyvyn tutkimista. Harjoittelet fysioterapiayksiköissä.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986048" y="8232015"/>
                <a:ext cx="4164790" cy="61293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 alkavat opiskelun ja oppimisen taitoja hankkien. Aloittelet ammattiopintoja mm. fysioterapia ammattina, kehon rakenne ja toiminta, ihmisen kasvu ja kehitys, yksilöiden ja ryhmien ohjaus.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76146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6" y="3762886"/>
                <a:ext cx="4221813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Kansalaisten hyvinvoinnin ja terveyden edistäminen</a:t>
                </a:r>
                <a:endParaRPr lang="fi-FI" sz="105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3322" y="4006154"/>
                <a:ext cx="4177258" cy="427196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Kehität edelleen asiantuntijuuttasi. Fysioterapiamenetelmien soveltaminen jatkuu. Harjoittelu ulkomailla myös mahdollinen.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81365" y="5525593"/>
            <a:ext cx="6408711" cy="1576053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96948" y="5550956"/>
              <a:ext cx="4693128" cy="1557465"/>
              <a:chOff x="1896949" y="5652443"/>
              <a:chExt cx="4693128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12229" y="5655872"/>
                <a:ext cx="426592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Fysioterapiakäytännöt  toimintakyvyn edistämisessä</a:t>
                </a:r>
                <a:endParaRPr lang="fi-FI" sz="105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2007406" y="5920606"/>
                <a:ext cx="414241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Fysioterapiamenetelmien teoriaopiskelua ja harjoittelua fysioterapiayksikössä.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983322" y="6580517"/>
                <a:ext cx="4148234" cy="61293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Hankit ja kehität osaamistasi sekä teet harjoittelukäyntejä asiakkaiden kotiin. Aiheita mm. kuntoutus, terveyttä edistävä neuvonta, esteettömyys.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27422" y="2656887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14411" y="4405146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04325" y="6180519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9165" y="7996301"/>
            <a:ext cx="142759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492942" y="1115616"/>
            <a:ext cx="5872116" cy="73866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5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Fysioterapia on osa kuntoutus-, liikunta-, sosiaali- ja terveyspalveluita. Fysioterapeutin työn tavoitteena on ihmisen toimintakyvyn, erityisesti liikkumiskyvyn edistäminen. Fysioterapeutti työskentelee joko itsenäisenä yrittäjänä tai toisen palveluksessa julkisella sektorilla ja erilaisissa hoitolaitoksissa. Fysioterapeutti vastaa itsenäisesti työnsä toteutuksesta ja kehittämisestä.</a:t>
            </a:r>
            <a:endParaRPr lang="fi-FI" sz="105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824622" y="68068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FYSIOTERAPEUTTI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87807" y="8002111"/>
            <a:ext cx="42437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Fysioterapian asiantuntijuuden lähtökohdat ja kehittyminen </a:t>
            </a:r>
            <a:endParaRPr lang="fi-FI" sz="105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907167" y="6241409"/>
            <a:ext cx="41764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Kuntoutujan kohtaaminen</a:t>
            </a:r>
            <a:endParaRPr lang="fi-FI" sz="105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916831" y="4430902"/>
            <a:ext cx="42437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Toimintakyvyn</a:t>
            </a:r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häiriöiden </a:t>
            </a:r>
            <a:r>
              <a:rPr lang="fi-FI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fysioterapia</a:t>
            </a:r>
            <a:endParaRPr lang="fi-FI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88839" y="4683251"/>
            <a:ext cx="4171739" cy="591503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Syvennät osaamistasi fysioterapiamenetelmien käytössä ihmisen erilaisissa toimintakyvyn häiriöissä</a:t>
            </a:r>
            <a:r>
              <a:rPr lang="fi-FI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ja harjoittelet fysioterapiayksiköissä. Aloitat opinnäytetyön.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223</Words>
  <Application>Microsoft Office PowerPoint</Application>
  <PresentationFormat>Näytössä katseltava diaesitys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31</cp:revision>
  <dcterms:created xsi:type="dcterms:W3CDTF">2013-02-06T10:25:53Z</dcterms:created>
  <dcterms:modified xsi:type="dcterms:W3CDTF">2016-01-27T11:48:05Z</dcterms:modified>
</cp:coreProperties>
</file>