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199705" y="2030760"/>
            <a:ext cx="6390372" cy="1390950"/>
            <a:chOff x="199705" y="2030760"/>
            <a:chExt cx="6390372" cy="1390950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5" y="2030763"/>
              <a:ext cx="1390484" cy="1390947"/>
              <a:chOff x="436537" y="4302555"/>
              <a:chExt cx="1390484" cy="1248664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90751" y="4248341"/>
                <a:ext cx="1248664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69" y="4321370"/>
                <a:ext cx="1368152" cy="1099211"/>
                <a:chOff x="552748" y="5958968"/>
                <a:chExt cx="1368152" cy="1099211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ammattilaisena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628799" y="2030760"/>
              <a:ext cx="4961278" cy="1390950"/>
              <a:chOff x="1655337" y="2045801"/>
              <a:chExt cx="4961278" cy="1390950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440501" y="260637"/>
                <a:ext cx="1390950" cy="496127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1842376" y="2971616"/>
                <a:ext cx="4353527" cy="40862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Valinnaiset ammattiopinnot, Sosiaalialan asiantuntijuus ja ammatti-identiteetti, Syventävä harjoittelu B</a:t>
                </a: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14791" y="7147153"/>
            <a:ext cx="6415957" cy="1781579"/>
            <a:chOff x="181365" y="7308305"/>
            <a:chExt cx="6415957" cy="1923952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5"/>
              <a:ext cx="1388486" cy="1923952"/>
              <a:chOff x="417273" y="7361725"/>
              <a:chExt cx="1388486" cy="1684169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323782" y="7577005"/>
                <a:ext cx="1580684" cy="135709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388486" cy="978051"/>
                <a:chOff x="512076" y="5921566"/>
                <a:chExt cx="1388486" cy="978051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532410" y="6550479"/>
                  <a:ext cx="1368152" cy="3491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ja sosiaaliala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48505" y="7412868"/>
              <a:ext cx="4948817" cy="1816612"/>
              <a:chOff x="1648505" y="7412868"/>
              <a:chExt cx="4948817" cy="1816612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220045" y="5852202"/>
                <a:ext cx="1805738" cy="4948817"/>
              </a:xfrm>
              <a:prstGeom prst="round2SameRect">
                <a:avLst>
                  <a:gd name="adj1" fmla="val 10318"/>
                  <a:gd name="adj2" fmla="val 4524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799906" y="7412868"/>
                <a:ext cx="2522212" cy="299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Sosiaalialan eettinen perusta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824023" y="7740917"/>
                <a:ext cx="4354126" cy="44127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Ammattietiikka ja asiakkaan kohtaaminen, Sosiaalialan tiedonhallinta, tietosuoja ja viestintä, Moninaistuva kasvatustyö, Harjoittelu 1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818286" y="8508588"/>
                <a:ext cx="4359863" cy="6067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Sosiaali- ja terveysalaa oppimassa, Asiakaslähtöiset sosiaali- ja terveyspalvelut, Oppiminen ja muuttuvat oppimisympäristöt, Hyvinvoinnin sosiaalinen ulottuvuus ja muuttuva yhteiskunta, Arki, osallisuus ja tuki, Luova ja kehittyvä ihminen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06509" y="3554808"/>
            <a:ext cx="6424238" cy="1680809"/>
            <a:chOff x="165837" y="3568573"/>
            <a:chExt cx="6424238" cy="1680809"/>
          </a:xfrm>
        </p:grpSpPr>
        <p:grpSp>
          <p:nvGrpSpPr>
            <p:cNvPr id="8" name="Ryhmä 7"/>
            <p:cNvGrpSpPr/>
            <p:nvPr/>
          </p:nvGrpSpPr>
          <p:grpSpPr>
            <a:xfrm>
              <a:off x="165837" y="3568573"/>
              <a:ext cx="1404014" cy="1666042"/>
              <a:chOff x="402669" y="4099961"/>
              <a:chExt cx="1404014" cy="148341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339509" y="4163121"/>
                <a:ext cx="148341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883648"/>
                <a:chOff x="512076" y="5921566"/>
                <a:chExt cx="1388486" cy="88364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32884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ja yhteisö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28798" y="3568574"/>
              <a:ext cx="4961277" cy="1680808"/>
              <a:chOff x="1628799" y="3530813"/>
              <a:chExt cx="4961277" cy="1680808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269034" y="1890578"/>
                <a:ext cx="1680808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803805" y="3539892"/>
                <a:ext cx="4010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Hyvinvoinnin vahvistaminen ja esimiestyö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793586" y="3778957"/>
                <a:ext cx="4326323" cy="542211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Päihdetyö sosiaalialalla,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Moniammatillinen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hanketyöskentely, Sosiaalipalvelujen tuottaminen ja innovaatiotoiminta, Opinnäytetyöskentely 2, Työyhteisöjen kehittäminen ja johtaminen, Syventävä harjoittelu  A                    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90675" y="5337817"/>
            <a:ext cx="6408711" cy="1809338"/>
            <a:chOff x="181365" y="5424841"/>
            <a:chExt cx="6408711" cy="1809338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424841"/>
              <a:ext cx="1415274" cy="1809338"/>
              <a:chOff x="417273" y="5682843"/>
              <a:chExt cx="1415274" cy="1592001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318160" y="5800298"/>
                <a:ext cx="1592001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15274" cy="858618"/>
                <a:chOff x="512076" y="5921566"/>
                <a:chExt cx="1415274" cy="858618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59198" y="6455216"/>
                  <a:ext cx="1368152" cy="3249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ja asiakas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28800" y="5424844"/>
              <a:ext cx="4961276" cy="1809335"/>
              <a:chOff x="1628801" y="5526331"/>
              <a:chExt cx="4961276" cy="180933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204771" y="3950361"/>
                <a:ext cx="1809335" cy="496127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32080" y="5528335"/>
                <a:ext cx="298882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Turvallisuus ja tuki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24023" y="5768623"/>
                <a:ext cx="4336558" cy="5618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Varhainen tunnistaminen ja tukeminen lapsiperhetyössä, Sosiaaliturva ja sosiaalivakuutus eri elämänvaiheissa, Mielenterveystyö, psykososiaalinen tuki ja lähisuhdeväkivalta, Harjoittelu 2 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24948" y="6560711"/>
                <a:ext cx="4335634" cy="71508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Palveluohjauksen ammatillinen asiantuntijuus,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English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cross-cultural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communication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social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Hyvinvoinnin ja terveyden edistäminen ja lääkehoito, Sosiaalialan asiakastyö ja osallistavat menetelmät, Sosiaalinen nuorisotyö ja mediakasvatus, Monikulttuurisuus sosiaalialalla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86773" y="2526624"/>
            <a:ext cx="131238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566928" y="4210265"/>
            <a:ext cx="1552069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527710" y="6010330"/>
            <a:ext cx="165758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580478" y="7890881"/>
            <a:ext cx="163843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242371" y="780699"/>
            <a:ext cx="6339705" cy="1169551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Sosionomi </a:t>
            </a:r>
            <a:r>
              <a:rPr lang="fi-FI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 ratkaista sosiaalialan ongelmia, ennakoida tulevaisuuden muutoksia, tuottaa ja kehittää sosiaalipalveluja. Hän osaa ohjata ja tukea asiakkaita kasvun, kehityksen ja oppimisen eri vaiheissa. Hän osaa toimia asiantuntijana tai </a:t>
            </a:r>
            <a:r>
              <a:rPr lang="fi-FI" sz="1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yrittäjänä </a:t>
            </a:r>
            <a:r>
              <a:rPr lang="fi-FI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sosiaali- ja terveyspalveluissa sekä kehittämis- ja johtotehtävissä</a:t>
            </a:r>
            <a:r>
              <a:rPr lang="fi-FI" sz="1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fi-FI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815838" y="352721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SOSIONOMI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851712" y="7968995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Sosiaalialan tietoperusta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33332" y="6107262"/>
            <a:ext cx="36697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Asiakaslähtöiset sosiaalipalvelut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824622" y="4335242"/>
            <a:ext cx="2984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Tutkiva kehittäminen asiantuntijana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841389" y="4626471"/>
            <a:ext cx="4283329" cy="542211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Perhetyö ja lastensuojelu, 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Svenska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och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multiprofessionellt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samarbete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in social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och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hälsovård</a:t>
            </a:r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Kehitän, tutkin, oivallan, Opinnäytetyö1, Valinnaiset ammattiopinnot, ennakoiva seniori- ja vanhustyö</a:t>
            </a:r>
          </a:p>
        </p:txBody>
      </p:sp>
      <p:sp>
        <p:nvSpPr>
          <p:cNvPr id="2" name="Rectangle 1"/>
          <p:cNvSpPr/>
          <p:nvPr/>
        </p:nvSpPr>
        <p:spPr>
          <a:xfrm>
            <a:off x="1831411" y="2293117"/>
            <a:ext cx="46732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Kehittäjänä ja soveltajana sosiaalialan työssä</a:t>
            </a:r>
            <a:endParaRPr lang="fi-FI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4622" y="2622266"/>
            <a:ext cx="4349496" cy="24539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Opinnäytetyöskentely 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 opinnäytetyön esitys, kypsyysnäyte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264</Words>
  <Application>Microsoft Office PowerPoint</Application>
  <PresentationFormat>Näytössä katseltava diaesitys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29</cp:revision>
  <dcterms:created xsi:type="dcterms:W3CDTF">2013-02-06T10:25:53Z</dcterms:created>
  <dcterms:modified xsi:type="dcterms:W3CDTF">2015-09-24T07:14:18Z</dcterms:modified>
</cp:coreProperties>
</file>