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854" y="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99704" y="2030757"/>
            <a:ext cx="6390373" cy="1524053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08379"/>
                <a:chOff x="556309" y="5958968"/>
                <a:chExt cx="1835250" cy="90837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30-90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1059906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4-5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8" y="2030757"/>
              <a:ext cx="4693129" cy="1524053"/>
              <a:chOff x="1923486" y="2045798"/>
              <a:chExt cx="4693129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Polivuositeema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5" name="Tekstiruutu 54"/>
              <p:cNvSpPr txBox="1"/>
              <p:nvPr/>
            </p:nvSpPr>
            <p:spPr>
              <a:xfrm>
                <a:off x="1938766" y="2138769"/>
                <a:ext cx="288467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Leipätekstiä, leipätekstiä, leipätekstiä, leipätekstiä, leipätekstiä</a:t>
                </a: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3383530" y="2911013"/>
                <a:ext cx="2821156" cy="595908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 smtClean="0">
                    <a:solidFill>
                      <a:srgbClr val="00AC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</a:t>
                </a:r>
              </a:p>
              <a:p>
                <a:r>
                  <a:rPr lang="fi-FI" sz="1000" dirty="0" smtClean="0">
                    <a:solidFill>
                      <a:srgbClr val="00ACCC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Leipätekstiä, leipätekstiä, leipätekstiä, leipätekstiä, leipätekstiä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81365" y="7308304"/>
            <a:ext cx="6408712" cy="1584178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9535"/>
              <a:ext cx="4693129" cy="1562947"/>
              <a:chOff x="1896948" y="7329535"/>
              <a:chExt cx="4693129" cy="1562947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329535"/>
                <a:ext cx="17281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Puolivuositeema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2001611" y="7668334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995789" y="8377798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3516341" y="7668334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1"/>
              <p:cNvSpPr txBox="1"/>
              <p:nvPr/>
            </p:nvSpPr>
            <p:spPr>
              <a:xfrm>
                <a:off x="3516341" y="8377798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761469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17281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Puolivuositeema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83322" y="4039885"/>
                <a:ext cx="1077449" cy="427196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</p:txBody>
          </p:sp>
          <p:sp>
            <p:nvSpPr>
              <p:cNvPr id="63" name="Tekstiruutu 62"/>
              <p:cNvSpPr txBox="1"/>
              <p:nvPr/>
            </p:nvSpPr>
            <p:spPr>
              <a:xfrm>
                <a:off x="3356993" y="4039885"/>
                <a:ext cx="1077449" cy="1084421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</p:txBody>
          </p:sp>
          <p:sp>
            <p:nvSpPr>
              <p:cNvPr id="64" name="Tekstiruutu 63"/>
              <p:cNvSpPr txBox="1"/>
              <p:nvPr/>
            </p:nvSpPr>
            <p:spPr>
              <a:xfrm>
                <a:off x="4509121" y="4039885"/>
                <a:ext cx="1077449" cy="111388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81365" y="5525593"/>
            <a:ext cx="6408711" cy="1576053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96948" y="5550956"/>
              <a:ext cx="4693128" cy="1557465"/>
              <a:chOff x="1896949" y="5652443"/>
              <a:chExt cx="4693128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4780" y="4084612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912229" y="5655872"/>
                <a:ext cx="17281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Puolivuositeema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2018169" y="5988502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2012347" y="6685968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Tekstiruutu 66"/>
              <p:cNvSpPr txBox="1"/>
              <p:nvPr/>
            </p:nvSpPr>
            <p:spPr>
              <a:xfrm>
                <a:off x="3532899" y="5988502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3532899" y="6685968"/>
                <a:ext cx="1368152" cy="44267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Opintojaksot</a:t>
                </a:r>
              </a:p>
              <a:p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Leipätekstiä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27422" y="2656887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14411" y="4405146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04325" y="6180519"/>
            <a:ext cx="147727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29165" y="7996301"/>
            <a:ext cx="142759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492942" y="1115616"/>
            <a:ext cx="5872116" cy="73866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Osaamisen kuvaus</a:t>
            </a:r>
          </a:p>
          <a:p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824622" y="680685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TRADENOMI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916832" y="8111425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Puolivuositeema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916832" y="6311225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Puolivuositeema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916832" y="4499992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Puolivuositeema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988840" y="4788024"/>
            <a:ext cx="1077449" cy="427196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Opintojaksot</a:t>
            </a:r>
          </a:p>
          <a:p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Leipätekstiä</a:t>
            </a: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89</Words>
  <Application>Microsoft Office PowerPoint</Application>
  <PresentationFormat>On-screen Show (4:3)</PresentationFormat>
  <Paragraphs>58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11</cp:revision>
  <dcterms:created xsi:type="dcterms:W3CDTF">2013-02-06T10:25:53Z</dcterms:created>
  <dcterms:modified xsi:type="dcterms:W3CDTF">2015-08-28T07:56:35Z</dcterms:modified>
</cp:coreProperties>
</file>