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669088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3684" y="-59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939925" y="744538"/>
            <a:ext cx="27892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225598" y="1643636"/>
            <a:ext cx="6390373" cy="1524053"/>
            <a:chOff x="199704" y="2030757"/>
            <a:chExt cx="6390373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4" y="2030760"/>
              <a:ext cx="1861144" cy="1524050"/>
              <a:chOff x="436536" y="4302554"/>
              <a:chExt cx="186114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35250" cy="908379"/>
                <a:chOff x="556309" y="5958968"/>
                <a:chExt cx="1835250" cy="90837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23407" y="6411463"/>
                  <a:ext cx="1368152" cy="4558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soveltaminen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896948" y="2030757"/>
              <a:ext cx="4693129" cy="1524053"/>
              <a:chOff x="1923486" y="2045798"/>
              <a:chExt cx="4693129" cy="1524053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508024" y="461261"/>
                <a:ext cx="1524053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923486" y="2498809"/>
                <a:ext cx="246815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Kohti asiantuntijuutta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2015378" y="2759514"/>
                <a:ext cx="4171740" cy="612934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Vieraat kielet ja muut ammatilliset valinnaiset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Opinnäytetyön viimeistely</a:t>
                </a:r>
              </a:p>
              <a:p>
                <a:pPr algn="ctr"/>
                <a:endPara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251492" y="6798940"/>
            <a:ext cx="6408712" cy="1584178"/>
            <a:chOff x="181365" y="7308304"/>
            <a:chExt cx="6408712" cy="1584178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4"/>
              <a:ext cx="1775115" cy="1584174"/>
              <a:chOff x="417273" y="7361725"/>
              <a:chExt cx="1775115" cy="1386738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564156" y="7251765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775115" cy="619662"/>
                <a:chOff x="512076" y="5921566"/>
                <a:chExt cx="1775115" cy="619662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919039" y="6008385"/>
                  <a:ext cx="1368152" cy="4445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196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896948" y="7329536"/>
              <a:ext cx="4693129" cy="1562946"/>
              <a:chOff x="1896948" y="7329536"/>
              <a:chExt cx="4693129" cy="1562946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462040" y="5764444"/>
                <a:ext cx="1562946" cy="469312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2058334" y="7523747"/>
                <a:ext cx="3532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Restonomin perusosaaminen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1" name="Tekstiruutu 60"/>
              <p:cNvSpPr txBox="1"/>
              <p:nvPr/>
            </p:nvSpPr>
            <p:spPr>
              <a:xfrm>
                <a:off x="2058333" y="7915315"/>
                <a:ext cx="4112483" cy="7831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Matkailu- ja ravitsemisalan perustiedot ja –taidot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Liiketoiminnan perustiedot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Viestintä- ja vuorovaikutustaidot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Englannin ja ruotsin kieli- ja viestintätaidot 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181365" y="3336679"/>
            <a:ext cx="6408711" cy="1557466"/>
            <a:chOff x="181365" y="3775234"/>
            <a:chExt cx="6408711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775115" cy="1557466"/>
              <a:chOff x="418197" y="4283968"/>
              <a:chExt cx="1775115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775115" cy="630288"/>
                <a:chOff x="512076" y="5921566"/>
                <a:chExt cx="1775115" cy="630288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6008385"/>
                  <a:ext cx="1368152" cy="4521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syventäminen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896948" y="3790964"/>
              <a:ext cx="4693128" cy="1538879"/>
              <a:chOff x="1896949" y="3753203"/>
              <a:chExt cx="4693128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474073" y="2176079"/>
                <a:ext cx="1538879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938767" y="3762886"/>
                <a:ext cx="449108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Ammatillisen suuntautumisalueen erityisosaaminen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988841" y="4010690"/>
                <a:ext cx="4171740" cy="1248728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Ammatillisen osaamisen syventäminen 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Operatiivinen johtaminen ja  henkilöstöjohtaminen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Tuotekehitysosaaminen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Muu liiketoimintaosaaminen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Vieraat </a:t>
                </a:r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kielet ja muut ammatilliset valinnaiset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Opinnäytetyö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207260" y="1486409"/>
            <a:ext cx="6408711" cy="5116311"/>
            <a:chOff x="181365" y="1992218"/>
            <a:chExt cx="6408711" cy="5116311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775115" cy="1576053"/>
              <a:chOff x="417273" y="5777549"/>
              <a:chExt cx="1775115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564156" y="5667589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775115" cy="622855"/>
                <a:chOff x="512076" y="5921566"/>
                <a:chExt cx="1775115" cy="622855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9039" y="6008385"/>
                  <a:ext cx="1368152" cy="446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850339" y="1992218"/>
              <a:ext cx="4739737" cy="5116203"/>
              <a:chOff x="1850340" y="2093705"/>
              <a:chExt cx="4739737" cy="5116203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464780" y="4084612"/>
                <a:ext cx="1557465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850340" y="2093705"/>
                <a:ext cx="451762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2029915" y="6075726"/>
                <a:ext cx="4158470" cy="112371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Ammatillisen osaamisen kehittäminen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Venäjä-osaaminen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ja monikulttuurisuusosaaminen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Talousosaaminen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Tuotekehitysosaaminen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Vieraat kielet ja muut ammatilliset valinnaiset opinnot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 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699069" y="2251708"/>
            <a:ext cx="1431081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679164" y="3947691"/>
            <a:ext cx="145710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669078" y="5681701"/>
            <a:ext cx="1477275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628288" y="7453005"/>
            <a:ext cx="1495455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/>
          <p:cNvSpPr txBox="1"/>
          <p:nvPr/>
        </p:nvSpPr>
        <p:spPr>
          <a:xfrm>
            <a:off x="1824022" y="610138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RESTONOMI 210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207260" y="241116"/>
            <a:ext cx="28328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10"/>
          <p:cNvSpPr txBox="1"/>
          <p:nvPr/>
        </p:nvSpPr>
        <p:spPr>
          <a:xfrm>
            <a:off x="1970912" y="5191431"/>
            <a:ext cx="42613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Ammatillisen suuntautumisalueen osaaminen 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6" name="Tekstiruutu 58"/>
          <p:cNvSpPr txBox="1"/>
          <p:nvPr/>
        </p:nvSpPr>
        <p:spPr>
          <a:xfrm>
            <a:off x="1824022" y="1043735"/>
            <a:ext cx="2020945" cy="4426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Matkailupalvelujen </a:t>
            </a:r>
          </a:p>
          <a:p>
            <a:r>
              <a:rPr lang="fi-FI" sz="1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kehittäminen ja johtaminen</a:t>
            </a: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105</Words>
  <Application>Microsoft Office PowerPoint</Application>
  <PresentationFormat>On-screen Show (4:3)</PresentationFormat>
  <Paragraphs>40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Office-teema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Maisa Haatainen</cp:lastModifiedBy>
  <cp:revision>35</cp:revision>
  <cp:lastPrinted>2013-10-17T10:32:55Z</cp:lastPrinted>
  <dcterms:created xsi:type="dcterms:W3CDTF">2013-02-06T10:25:53Z</dcterms:created>
  <dcterms:modified xsi:type="dcterms:W3CDTF">2014-02-27T08:50:41Z</dcterms:modified>
</cp:coreProperties>
</file>