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8" r:id="rId3"/>
    <p:sldId id="270" r:id="rId4"/>
    <p:sldId id="269" r:id="rId5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E8E"/>
    <a:srgbClr val="8DC63F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92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r">
              <a:defRPr sz="1200"/>
            </a:lvl1pPr>
          </a:lstStyle>
          <a:p>
            <a:fld id="{704377B1-427D-438A-AE8D-E0037AD3650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3" tIns="47621" rIns="95243" bIns="47621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9"/>
          </a:xfrm>
          <a:prstGeom prst="rect">
            <a:avLst/>
          </a:prstGeom>
        </p:spPr>
        <p:txBody>
          <a:bodyPr vert="horz" lIns="95243" tIns="47621" rIns="95243" bIns="476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r">
              <a:defRPr sz="1200"/>
            </a:lvl1pPr>
          </a:lstStyle>
          <a:p>
            <a:fld id="{871A83F2-B996-4FB7-8172-DD385AE0D3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680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686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15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10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55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09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24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7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96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90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52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58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808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1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6400800" cy="1752600"/>
          </a:xfrm>
        </p:spPr>
        <p:txBody>
          <a:bodyPr>
            <a:normAutofit/>
          </a:bodyPr>
          <a:lstStyle/>
          <a:p>
            <a:endParaRPr lang="fi-FI" sz="1800" dirty="0">
              <a:solidFill>
                <a:srgbClr val="8DC63F"/>
              </a:solidFill>
            </a:endParaRPr>
          </a:p>
          <a:p>
            <a:endParaRPr lang="fi-FI" sz="1800" dirty="0">
              <a:solidFill>
                <a:srgbClr val="B41E8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76672"/>
            <a:ext cx="252028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Perusopinnot 20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340768"/>
            <a:ext cx="2520280" cy="646331"/>
          </a:xfrm>
          <a:prstGeom prst="rect">
            <a:avLst/>
          </a:prstGeom>
          <a:solidFill>
            <a:srgbClr val="B41E8E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Pääaineopinnot 80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379686" y="2204864"/>
            <a:ext cx="25202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Sivuaineopinnot 40 op </a:t>
            </a:r>
          </a:p>
          <a:p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054022"/>
            <a:ext cx="2520280" cy="203132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Valinnaiset opinnot 25 op</a:t>
            </a:r>
          </a:p>
          <a:p>
            <a:r>
              <a:rPr lang="fi-FI" dirty="0" smtClean="0"/>
              <a:t>Opiskelija voi  sisällyttää näihin  enintään</a:t>
            </a:r>
          </a:p>
          <a:p>
            <a:r>
              <a:rPr lang="fi-FI" dirty="0" smtClean="0"/>
              <a:t>15 op vapaasti valittavia opintoja (muita kuin </a:t>
            </a:r>
            <a:r>
              <a:rPr lang="fi-FI" dirty="0" err="1" smtClean="0"/>
              <a:t>Reston</a:t>
            </a:r>
            <a:r>
              <a:rPr lang="fi-FI" dirty="0" smtClean="0"/>
              <a:t> opintoja).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980728"/>
            <a:ext cx="252028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Harjoittelu 30 op</a:t>
            </a:r>
          </a:p>
          <a:p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3791446" y="1987099"/>
            <a:ext cx="252028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ONT 15 op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33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27502" y="1791256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7304047" y="1355029"/>
            <a:ext cx="1757487" cy="230425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Muutos:</a:t>
            </a:r>
          </a:p>
          <a:p>
            <a:pPr algn="ctr"/>
            <a:endParaRPr lang="fi-FI" sz="900" b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Matkailupalvelujen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workshopit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-3736949" y="2700516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Pois: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Accounting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-3787989" y="271887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Pois: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Human Resources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360292" y="4110782"/>
            <a:ext cx="1465633" cy="61044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the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Scene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17595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eBusiness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3555" y="4149080"/>
            <a:ext cx="1368152" cy="57606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Economics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8" name="Flowchart: Process 94"/>
          <p:cNvSpPr/>
          <p:nvPr/>
        </p:nvSpPr>
        <p:spPr>
          <a:xfrm>
            <a:off x="4358862" y="3704691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</a:t>
            </a:r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Research</a:t>
            </a:r>
            <a:endParaRPr lang="fi-FI" sz="10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601343" y="3269414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211960" y="404664"/>
            <a:ext cx="4737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Englanninkielinen polku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B-vaihtoehto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56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844824"/>
            <a:ext cx="368631" cy="174877"/>
          </a:xfrm>
          <a:prstGeom prst="rect">
            <a:avLst/>
          </a:prstGeom>
        </p:spPr>
      </p:pic>
      <p:pic>
        <p:nvPicPr>
          <p:cNvPr id="7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5632" y="2987248"/>
            <a:ext cx="368631" cy="17487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-2582466" y="254591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21088"/>
            <a:ext cx="368631" cy="174877"/>
          </a:xfrm>
          <a:prstGeom prst="rect">
            <a:avLst/>
          </a:prstGeom>
        </p:spPr>
      </p:pic>
      <p:pic>
        <p:nvPicPr>
          <p:cNvPr id="7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17032"/>
            <a:ext cx="368631" cy="174877"/>
          </a:xfrm>
          <a:prstGeom prst="rect">
            <a:avLst/>
          </a:prstGeom>
        </p:spPr>
      </p:pic>
      <p:pic>
        <p:nvPicPr>
          <p:cNvPr id="8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80728"/>
            <a:ext cx="368631" cy="174877"/>
          </a:xfrm>
          <a:prstGeom prst="rect">
            <a:avLst/>
          </a:prstGeom>
        </p:spPr>
      </p:pic>
      <p:sp>
        <p:nvSpPr>
          <p:cNvPr id="85" name="Oval 84"/>
          <p:cNvSpPr/>
          <p:nvPr/>
        </p:nvSpPr>
        <p:spPr>
          <a:xfrm>
            <a:off x="16196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9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861048"/>
            <a:ext cx="368631" cy="174877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3347864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08" name="Oval 107"/>
          <p:cNvSpPr/>
          <p:nvPr/>
        </p:nvSpPr>
        <p:spPr>
          <a:xfrm>
            <a:off x="5436096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11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005064"/>
            <a:ext cx="368631" cy="174877"/>
          </a:xfrm>
          <a:prstGeom prst="rect">
            <a:avLst/>
          </a:prstGeom>
        </p:spPr>
      </p:pic>
      <p:pic>
        <p:nvPicPr>
          <p:cNvPr id="11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3116" y="608691"/>
            <a:ext cx="368631" cy="174877"/>
          </a:xfrm>
          <a:prstGeom prst="rect">
            <a:avLst/>
          </a:prstGeom>
        </p:spPr>
      </p:pic>
      <p:sp>
        <p:nvSpPr>
          <p:cNvPr id="113" name="Oval 112"/>
          <p:cNvSpPr/>
          <p:nvPr/>
        </p:nvSpPr>
        <p:spPr>
          <a:xfrm>
            <a:off x="-2516093" y="278755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4" name="Flowchart: Process 113"/>
          <p:cNvSpPr/>
          <p:nvPr/>
        </p:nvSpPr>
        <p:spPr>
          <a:xfrm>
            <a:off x="467544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Management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60848"/>
            <a:ext cx="368631" cy="174877"/>
          </a:xfrm>
          <a:prstGeom prst="rect">
            <a:avLst/>
          </a:prstGeom>
        </p:spPr>
      </p:pic>
      <p:sp>
        <p:nvSpPr>
          <p:cNvPr id="116" name="Oval 115"/>
          <p:cNvSpPr/>
          <p:nvPr/>
        </p:nvSpPr>
        <p:spPr>
          <a:xfrm>
            <a:off x="1403648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7" name="Flowchart: Process 116"/>
          <p:cNvSpPr/>
          <p:nvPr/>
        </p:nvSpPr>
        <p:spPr>
          <a:xfrm>
            <a:off x="2366738" y="2608971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233" y="2879369"/>
            <a:ext cx="368631" cy="174877"/>
          </a:xfrm>
          <a:prstGeom prst="rect">
            <a:avLst/>
          </a:prstGeom>
        </p:spPr>
      </p:pic>
      <p:pic>
        <p:nvPicPr>
          <p:cNvPr id="119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437112"/>
            <a:ext cx="368631" cy="174877"/>
          </a:xfrm>
          <a:prstGeom prst="rect">
            <a:avLst/>
          </a:prstGeom>
        </p:spPr>
      </p:pic>
      <p:sp>
        <p:nvSpPr>
          <p:cNvPr id="120" name="Flowchart: Process 119"/>
          <p:cNvSpPr/>
          <p:nvPr/>
        </p:nvSpPr>
        <p:spPr>
          <a:xfrm>
            <a:off x="733042" y="2612947"/>
            <a:ext cx="1465633" cy="81311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Concepting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1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68631" cy="174877"/>
          </a:xfrm>
          <a:prstGeom prst="rect">
            <a:avLst/>
          </a:prstGeom>
        </p:spPr>
      </p:pic>
      <p:sp>
        <p:nvSpPr>
          <p:cNvPr id="122" name="Flowchart: Process 121"/>
          <p:cNvSpPr/>
          <p:nvPr/>
        </p:nvSpPr>
        <p:spPr>
          <a:xfrm>
            <a:off x="3707904" y="1916832"/>
            <a:ext cx="1770260" cy="58904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Ahead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Market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76872"/>
            <a:ext cx="368631" cy="174877"/>
          </a:xfrm>
          <a:prstGeom prst="rect">
            <a:avLst/>
          </a:prstGeom>
        </p:spPr>
      </p:pic>
      <p:sp>
        <p:nvSpPr>
          <p:cNvPr id="124" name="Flowchart: Process 123"/>
          <p:cNvSpPr/>
          <p:nvPr/>
        </p:nvSpPr>
        <p:spPr>
          <a:xfrm>
            <a:off x="1979712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60848"/>
            <a:ext cx="368631" cy="174877"/>
          </a:xfrm>
          <a:prstGeom prst="rect">
            <a:avLst/>
          </a:prstGeom>
        </p:spPr>
      </p:pic>
      <p:sp>
        <p:nvSpPr>
          <p:cNvPr id="126" name="Oval 125"/>
          <p:cNvSpPr/>
          <p:nvPr/>
        </p:nvSpPr>
        <p:spPr>
          <a:xfrm>
            <a:off x="2915816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4" name="Oval 93"/>
          <p:cNvSpPr/>
          <p:nvPr/>
        </p:nvSpPr>
        <p:spPr>
          <a:xfrm>
            <a:off x="8244408" y="1412776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9" name="Flowchart: Process 98"/>
          <p:cNvSpPr/>
          <p:nvPr/>
        </p:nvSpPr>
        <p:spPr>
          <a:xfrm>
            <a:off x="5592694" y="1404356"/>
            <a:ext cx="1465633" cy="107417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ohtaminen 5 op</a:t>
            </a:r>
          </a:p>
        </p:txBody>
      </p:sp>
      <p:pic>
        <p:nvPicPr>
          <p:cNvPr id="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340768"/>
            <a:ext cx="360039" cy="353253"/>
          </a:xfrm>
          <a:prstGeom prst="rect">
            <a:avLst/>
          </a:prstGeom>
        </p:spPr>
      </p:pic>
      <p:sp>
        <p:nvSpPr>
          <p:cNvPr id="84" name="Flowchart: Process 83"/>
          <p:cNvSpPr/>
          <p:nvPr/>
        </p:nvSpPr>
        <p:spPr>
          <a:xfrm>
            <a:off x="4283573" y="4204200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8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348" y="4206790"/>
            <a:ext cx="360039" cy="353253"/>
          </a:xfrm>
          <a:prstGeom prst="rect">
            <a:avLst/>
          </a:prstGeom>
        </p:spPr>
      </p:pic>
      <p:sp>
        <p:nvSpPr>
          <p:cNvPr id="101" name="Flowchart: Process 100"/>
          <p:cNvSpPr/>
          <p:nvPr/>
        </p:nvSpPr>
        <p:spPr>
          <a:xfrm>
            <a:off x="2366738" y="3130008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Henkilöstöjohtaminen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141" y="3266433"/>
            <a:ext cx="359970" cy="353185"/>
          </a:xfrm>
          <a:prstGeom prst="rect">
            <a:avLst/>
          </a:prstGeom>
        </p:spPr>
      </p:pic>
      <p:sp>
        <p:nvSpPr>
          <p:cNvPr id="105" name="Flowchart: Process 104"/>
          <p:cNvSpPr/>
          <p:nvPr/>
        </p:nvSpPr>
        <p:spPr>
          <a:xfrm>
            <a:off x="-1843693" y="1742908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Suositellaan :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Henkilöstöjohtaminen 5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6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004" y="2033511"/>
            <a:ext cx="359970" cy="353185"/>
          </a:xfrm>
          <a:prstGeom prst="rect">
            <a:avLst/>
          </a:prstGeom>
        </p:spPr>
      </p:pic>
      <p:sp>
        <p:nvSpPr>
          <p:cNvPr id="107" name="Flowchart: Process 106"/>
          <p:cNvSpPr/>
          <p:nvPr/>
        </p:nvSpPr>
        <p:spPr>
          <a:xfrm>
            <a:off x="759722" y="4737304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9" name="Flowchart: Process 108"/>
          <p:cNvSpPr/>
          <p:nvPr/>
        </p:nvSpPr>
        <p:spPr>
          <a:xfrm>
            <a:off x="4071994" y="5690355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1" name="Flowchart: Process 110"/>
          <p:cNvSpPr/>
          <p:nvPr/>
        </p:nvSpPr>
        <p:spPr>
          <a:xfrm>
            <a:off x="2415810" y="4898267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7" name="Flowchart: Process 126"/>
          <p:cNvSpPr/>
          <p:nvPr/>
        </p:nvSpPr>
        <p:spPr>
          <a:xfrm>
            <a:off x="827605" y="4106179"/>
            <a:ext cx="1368152" cy="57606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8" name="Flowchart: Process 101"/>
          <p:cNvSpPr/>
          <p:nvPr/>
        </p:nvSpPr>
        <p:spPr>
          <a:xfrm>
            <a:off x="543602" y="577788"/>
            <a:ext cx="1584176" cy="57282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Economics</a:t>
            </a:r>
            <a:endParaRPr lang="fi-FI" sz="10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9" name="Flowchart: Process 128"/>
          <p:cNvSpPr/>
          <p:nvPr/>
        </p:nvSpPr>
        <p:spPr>
          <a:xfrm>
            <a:off x="471594" y="1585899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Management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0" name="Flowchart: Process 129"/>
          <p:cNvSpPr/>
          <p:nvPr/>
        </p:nvSpPr>
        <p:spPr>
          <a:xfrm>
            <a:off x="2370788" y="2566070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1" name="Flowchart: Process 130"/>
          <p:cNvSpPr/>
          <p:nvPr/>
        </p:nvSpPr>
        <p:spPr>
          <a:xfrm>
            <a:off x="1983762" y="1585899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algn="ctr"/>
            <a:r>
              <a:rPr lang="fi-FI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2" name="Flowchart: Process 131"/>
          <p:cNvSpPr/>
          <p:nvPr/>
        </p:nvSpPr>
        <p:spPr>
          <a:xfrm>
            <a:off x="2370788" y="308710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Henkilöstöjohtaminen</a:t>
            </a:r>
          </a:p>
          <a:p>
            <a:pPr algn="ctr"/>
            <a:r>
              <a:rPr lang="fi-FI" sz="1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accent1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7126274" y="1340768"/>
            <a:ext cx="1757487" cy="230425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Project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4033365" y="2647493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Management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Accounting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2367377" y="608259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Human Resources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360292" y="4110782"/>
            <a:ext cx="1465633" cy="61044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the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Scene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17595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eBusiness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3555" y="4149080"/>
            <a:ext cx="1368152" cy="57606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Economics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8" name="Flowchart: Process 94"/>
          <p:cNvSpPr/>
          <p:nvPr/>
        </p:nvSpPr>
        <p:spPr>
          <a:xfrm>
            <a:off x="4358862" y="3704691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Research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632340" y="2575485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211960" y="404664"/>
            <a:ext cx="4737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Englanninkielinen polku 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56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844824"/>
            <a:ext cx="368631" cy="174877"/>
          </a:xfrm>
          <a:prstGeom prst="rect">
            <a:avLst/>
          </a:prstGeom>
        </p:spPr>
      </p:pic>
      <p:pic>
        <p:nvPicPr>
          <p:cNvPr id="7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068960"/>
            <a:ext cx="368631" cy="17487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220072" y="2636912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21088"/>
            <a:ext cx="368631" cy="174877"/>
          </a:xfrm>
          <a:prstGeom prst="rect">
            <a:avLst/>
          </a:prstGeom>
        </p:spPr>
      </p:pic>
      <p:pic>
        <p:nvPicPr>
          <p:cNvPr id="7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17032"/>
            <a:ext cx="368631" cy="174877"/>
          </a:xfrm>
          <a:prstGeom prst="rect">
            <a:avLst/>
          </a:prstGeom>
        </p:spPr>
      </p:pic>
      <p:pic>
        <p:nvPicPr>
          <p:cNvPr id="8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80728"/>
            <a:ext cx="368631" cy="174877"/>
          </a:xfrm>
          <a:prstGeom prst="rect">
            <a:avLst/>
          </a:prstGeom>
        </p:spPr>
      </p:pic>
      <p:sp>
        <p:nvSpPr>
          <p:cNvPr id="85" name="Oval 84"/>
          <p:cNvSpPr/>
          <p:nvPr/>
        </p:nvSpPr>
        <p:spPr>
          <a:xfrm>
            <a:off x="16196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9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861048"/>
            <a:ext cx="368631" cy="174877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3347864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08" name="Oval 107"/>
          <p:cNvSpPr/>
          <p:nvPr/>
        </p:nvSpPr>
        <p:spPr>
          <a:xfrm>
            <a:off x="5436096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11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005064"/>
            <a:ext cx="368631" cy="174877"/>
          </a:xfrm>
          <a:prstGeom prst="rect">
            <a:avLst/>
          </a:prstGeom>
        </p:spPr>
      </p:pic>
      <p:pic>
        <p:nvPicPr>
          <p:cNvPr id="11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980728"/>
            <a:ext cx="368631" cy="174877"/>
          </a:xfrm>
          <a:prstGeom prst="rect">
            <a:avLst/>
          </a:prstGeom>
        </p:spPr>
      </p:pic>
      <p:sp>
        <p:nvSpPr>
          <p:cNvPr id="113" name="Oval 112"/>
          <p:cNvSpPr/>
          <p:nvPr/>
        </p:nvSpPr>
        <p:spPr>
          <a:xfrm>
            <a:off x="34198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4" name="Flowchart: Process 113"/>
          <p:cNvSpPr/>
          <p:nvPr/>
        </p:nvSpPr>
        <p:spPr>
          <a:xfrm>
            <a:off x="467544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Management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60848"/>
            <a:ext cx="368631" cy="174877"/>
          </a:xfrm>
          <a:prstGeom prst="rect">
            <a:avLst/>
          </a:prstGeom>
        </p:spPr>
      </p:pic>
      <p:sp>
        <p:nvSpPr>
          <p:cNvPr id="116" name="Oval 115"/>
          <p:cNvSpPr/>
          <p:nvPr/>
        </p:nvSpPr>
        <p:spPr>
          <a:xfrm>
            <a:off x="1403648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7" name="Flowchart: Process 116"/>
          <p:cNvSpPr/>
          <p:nvPr/>
        </p:nvSpPr>
        <p:spPr>
          <a:xfrm>
            <a:off x="2217346" y="2581510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068960"/>
            <a:ext cx="368631" cy="174877"/>
          </a:xfrm>
          <a:prstGeom prst="rect">
            <a:avLst/>
          </a:prstGeom>
        </p:spPr>
      </p:pic>
      <p:pic>
        <p:nvPicPr>
          <p:cNvPr id="119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437112"/>
            <a:ext cx="368631" cy="174877"/>
          </a:xfrm>
          <a:prstGeom prst="rect">
            <a:avLst/>
          </a:prstGeom>
        </p:spPr>
      </p:pic>
      <p:sp>
        <p:nvSpPr>
          <p:cNvPr id="120" name="Flowchart: Process 119"/>
          <p:cNvSpPr/>
          <p:nvPr/>
        </p:nvSpPr>
        <p:spPr>
          <a:xfrm>
            <a:off x="598823" y="2557286"/>
            <a:ext cx="1465633" cy="81311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Concepting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1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68631" cy="174877"/>
          </a:xfrm>
          <a:prstGeom prst="rect">
            <a:avLst/>
          </a:prstGeom>
        </p:spPr>
      </p:pic>
      <p:sp>
        <p:nvSpPr>
          <p:cNvPr id="122" name="Flowchart: Process 121"/>
          <p:cNvSpPr/>
          <p:nvPr/>
        </p:nvSpPr>
        <p:spPr>
          <a:xfrm>
            <a:off x="3707904" y="1916832"/>
            <a:ext cx="1770260" cy="58904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Ahead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Market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76872"/>
            <a:ext cx="368631" cy="174877"/>
          </a:xfrm>
          <a:prstGeom prst="rect">
            <a:avLst/>
          </a:prstGeom>
        </p:spPr>
      </p:pic>
      <p:sp>
        <p:nvSpPr>
          <p:cNvPr id="124" name="Flowchart: Process 123"/>
          <p:cNvSpPr/>
          <p:nvPr/>
        </p:nvSpPr>
        <p:spPr>
          <a:xfrm>
            <a:off x="1979712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60848"/>
            <a:ext cx="368631" cy="174877"/>
          </a:xfrm>
          <a:prstGeom prst="rect">
            <a:avLst/>
          </a:prstGeom>
        </p:spPr>
      </p:pic>
      <p:sp>
        <p:nvSpPr>
          <p:cNvPr id="126" name="Oval 125"/>
          <p:cNvSpPr/>
          <p:nvPr/>
        </p:nvSpPr>
        <p:spPr>
          <a:xfrm>
            <a:off x="2915816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4" name="Oval 93"/>
          <p:cNvSpPr/>
          <p:nvPr/>
        </p:nvSpPr>
        <p:spPr>
          <a:xfrm>
            <a:off x="8244408" y="1412776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9" name="Flowchart: Process 98"/>
          <p:cNvSpPr/>
          <p:nvPr/>
        </p:nvSpPr>
        <p:spPr>
          <a:xfrm>
            <a:off x="5592694" y="1404356"/>
            <a:ext cx="1465633" cy="107417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ohtaminen 5 op</a:t>
            </a:r>
          </a:p>
        </p:txBody>
      </p:sp>
      <p:pic>
        <p:nvPicPr>
          <p:cNvPr id="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340768"/>
            <a:ext cx="360039" cy="353253"/>
          </a:xfrm>
          <a:prstGeom prst="rect">
            <a:avLst/>
          </a:prstGeom>
        </p:spPr>
      </p:pic>
      <p:sp>
        <p:nvSpPr>
          <p:cNvPr id="77" name="Flowchart: Process 121"/>
          <p:cNvSpPr/>
          <p:nvPr/>
        </p:nvSpPr>
        <p:spPr>
          <a:xfrm>
            <a:off x="3707904" y="1196752"/>
            <a:ext cx="1770260" cy="58904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Työlainsäädäntö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(osa Henkilöstö-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ohtamisesta)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9" name="Kuva 78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124744"/>
            <a:ext cx="360039" cy="353253"/>
          </a:xfrm>
          <a:prstGeom prst="rect">
            <a:avLst/>
          </a:prstGeom>
        </p:spPr>
      </p:pic>
      <p:sp>
        <p:nvSpPr>
          <p:cNvPr id="84" name="Flowchart: Process 83"/>
          <p:cNvSpPr/>
          <p:nvPr/>
        </p:nvSpPr>
        <p:spPr>
          <a:xfrm>
            <a:off x="4283573" y="4204200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8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348" y="4206790"/>
            <a:ext cx="360039" cy="35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884953" y="1551398"/>
            <a:ext cx="1757487" cy="2047463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workshopit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</a:t>
            </a:r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69" name="Flowchart: Process 68"/>
          <p:cNvSpPr/>
          <p:nvPr/>
        </p:nvSpPr>
        <p:spPr>
          <a:xfrm>
            <a:off x="3997847" y="4291957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2123728" y="836712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Markkinoinnin suunnittelu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johtaminen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386287" y="4191021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539552" y="1412776"/>
            <a:ext cx="1465633" cy="93610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23728" y="116632"/>
            <a:ext cx="1465633" cy="61044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Taloudellinen 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analyyysi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ja  päätöksenteko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221305" y="2564903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59551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sähköinen markkinointi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2267744" y="1772816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102" name="Flowchart: Process 101"/>
          <p:cNvSpPr/>
          <p:nvPr/>
        </p:nvSpPr>
        <p:spPr>
          <a:xfrm>
            <a:off x="669575" y="2502952"/>
            <a:ext cx="1465633" cy="69444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Tapahtumat ja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kokoukset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matkailutuotteena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Ohjelmapalvelut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atkailutuotteena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7584" y="4149080"/>
            <a:ext cx="1368152" cy="576064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Venäläinen matkailijana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Matkailuala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kansantaloudessa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519534"/>
            <a:ext cx="368631" cy="174877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6058589" y="2502952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Tutkiva ja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ehittävä toiminta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452214" y="2586569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168654" y="542413"/>
            <a:ext cx="473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  <a:endParaRPr lang="fi-FI" b="1" dirty="0"/>
          </a:p>
        </p:txBody>
      </p:sp>
      <p:pic>
        <p:nvPicPr>
          <p:cNvPr id="67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30" y="2870997"/>
            <a:ext cx="368631" cy="174877"/>
          </a:xfrm>
          <a:prstGeom prst="rect">
            <a:avLst/>
          </a:prstGeom>
        </p:spPr>
      </p:pic>
      <p:sp>
        <p:nvSpPr>
          <p:cNvPr id="74" name="Left-Right Arrow 73"/>
          <p:cNvSpPr/>
          <p:nvPr/>
        </p:nvSpPr>
        <p:spPr>
          <a:xfrm>
            <a:off x="5550091" y="2664159"/>
            <a:ext cx="508498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0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670</Words>
  <Application>Microsoft Office PowerPoint</Application>
  <PresentationFormat>On-screen Show (4:3)</PresentationFormat>
  <Paragraphs>397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Jari Linden</cp:lastModifiedBy>
  <cp:revision>259</cp:revision>
  <cp:lastPrinted>2014-04-15T09:04:08Z</cp:lastPrinted>
  <dcterms:created xsi:type="dcterms:W3CDTF">2012-11-06T06:14:27Z</dcterms:created>
  <dcterms:modified xsi:type="dcterms:W3CDTF">2015-09-23T10:41:39Z</dcterms:modified>
</cp:coreProperties>
</file>