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84" y="-5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25598" y="1643636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246815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Kohti asiantuntijuutta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015378" y="2759514"/>
                <a:ext cx="4171740" cy="612934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Opinnäytetyön viimeistely</a:t>
                </a:r>
              </a:p>
              <a:p>
                <a:pPr algn="ctr"/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51492" y="6798940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9536"/>
              <a:ext cx="4693129" cy="1562946"/>
              <a:chOff x="1896948" y="7329536"/>
              <a:chExt cx="4693129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2058334" y="7523747"/>
                <a:ext cx="3532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Restonomin perusosaaminen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2058333" y="7915315"/>
                <a:ext cx="4112483" cy="7831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Matkailu- ja ravitsemisalan perustiedot ja –taidot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Liiketoiminnan perustiedot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Viestintä- ja vuorovaikutustaidot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Englannin ja ruotsin kieli- ja viestintätaidot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33667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4910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suuntautumisalueen erityisosaaminen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8841" y="4010690"/>
                <a:ext cx="4171740" cy="1248728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syventäminen 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Operatiivinen johtaminen ja  henkilöstöjohtaminen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Muu liiketoimintaosaaminen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07260" y="1486409"/>
            <a:ext cx="6408711" cy="5116311"/>
            <a:chOff x="181365" y="1992218"/>
            <a:chExt cx="6408711" cy="5116311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50339" y="1992218"/>
              <a:ext cx="4739737" cy="5116203"/>
              <a:chOff x="1850340" y="2093705"/>
              <a:chExt cx="4739737" cy="5116203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50340" y="2093705"/>
                <a:ext cx="45176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2029915" y="6075726"/>
                <a:ext cx="4158470" cy="112371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kehittäminen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Venäjä-osaaminen ja monikulttuurisuusosaaminen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99069" y="2251708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79164" y="3947691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69078" y="5681701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8288" y="7453005"/>
            <a:ext cx="149545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824022" y="610138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RESTONOMI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207260" y="241116"/>
            <a:ext cx="2832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970912" y="5191431"/>
            <a:ext cx="4261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Ammatillisen suuntautumisalueen osaaminen 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58"/>
          <p:cNvSpPr txBox="1"/>
          <p:nvPr/>
        </p:nvSpPr>
        <p:spPr>
          <a:xfrm>
            <a:off x="1824022" y="1043735"/>
            <a:ext cx="2020945" cy="4426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Matkailupalvelujen </a:t>
            </a:r>
          </a:p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kehittäminen ja johtaminen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105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Maisa Haatainen</cp:lastModifiedBy>
  <cp:revision>35</cp:revision>
  <cp:lastPrinted>2013-10-17T10:32:55Z</cp:lastPrinted>
  <dcterms:created xsi:type="dcterms:W3CDTF">2013-02-06T10:25:53Z</dcterms:created>
  <dcterms:modified xsi:type="dcterms:W3CDTF">2014-02-27T11:44:32Z</dcterms:modified>
</cp:coreProperties>
</file>