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6858000" cy="9144000" type="screen4x3"/>
  <p:notesSz cx="6669088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B05"/>
    <a:srgbClr val="F58220"/>
    <a:srgbClr val="B41E8E"/>
    <a:srgbClr val="EC008C"/>
    <a:srgbClr val="8DC63F"/>
    <a:srgbClr val="00A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3684" y="-59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97273-C8C8-4E12-AD8B-FA8724E86B5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939925" y="744538"/>
            <a:ext cx="27892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4B8B5A-D11C-4180-A8A2-9D7EA4687B6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28777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4B8B5A-D11C-4180-A8A2-9D7EA4687B60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482990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767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53951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548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6466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86921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40904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14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80790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71204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4930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07709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66BF6-9453-4B28-996C-FBCE20638394}" type="datetimeFigureOut">
              <a:rPr lang="fi-FI" smtClean="0"/>
              <a:t>27.2.2014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19C342-5CBA-471B-8954-1480FE02172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117912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Ryhmä 72"/>
          <p:cNvGrpSpPr/>
          <p:nvPr/>
        </p:nvGrpSpPr>
        <p:grpSpPr>
          <a:xfrm>
            <a:off x="225598" y="1643636"/>
            <a:ext cx="6390373" cy="1524053"/>
            <a:chOff x="199704" y="2030757"/>
            <a:chExt cx="6390373" cy="1524053"/>
          </a:xfrm>
        </p:grpSpPr>
        <p:grpSp>
          <p:nvGrpSpPr>
            <p:cNvPr id="48" name="Ryhmä 47"/>
            <p:cNvGrpSpPr/>
            <p:nvPr/>
          </p:nvGrpSpPr>
          <p:grpSpPr>
            <a:xfrm>
              <a:off x="199704" y="2030760"/>
              <a:ext cx="1861144" cy="1524050"/>
              <a:chOff x="436536" y="4302554"/>
              <a:chExt cx="1861144" cy="1368152"/>
            </a:xfrm>
          </p:grpSpPr>
          <p:sp>
            <p:nvSpPr>
              <p:cNvPr id="49" name="Saman puolen kulmista pyöristetty suorakulmio 48"/>
              <p:cNvSpPr/>
              <p:nvPr/>
            </p:nvSpPr>
            <p:spPr>
              <a:xfrm rot="16200000">
                <a:off x="564619" y="4174471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EC008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>
                  <a:solidFill>
                    <a:srgbClr val="EC008C"/>
                  </a:solidFill>
                </a:endParaRPr>
              </a:p>
            </p:txBody>
          </p:sp>
          <p:grpSp>
            <p:nvGrpSpPr>
              <p:cNvPr id="50" name="Ryhmä 49"/>
              <p:cNvGrpSpPr/>
              <p:nvPr/>
            </p:nvGrpSpPr>
            <p:grpSpPr>
              <a:xfrm>
                <a:off x="462430" y="4321370"/>
                <a:ext cx="1835250" cy="908379"/>
                <a:chOff x="556309" y="5958968"/>
                <a:chExt cx="1835250" cy="908379"/>
              </a:xfrm>
            </p:grpSpPr>
            <p:sp>
              <p:nvSpPr>
                <p:cNvPr id="51" name="TextBox 1"/>
                <p:cNvSpPr txBox="1"/>
                <p:nvPr/>
              </p:nvSpPr>
              <p:spPr>
                <a:xfrm>
                  <a:off x="1023407" y="6411463"/>
                  <a:ext cx="1368152" cy="45588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soveltaminen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52" name="Suorakulmio 51"/>
                <p:cNvSpPr/>
                <p:nvPr/>
              </p:nvSpPr>
              <p:spPr>
                <a:xfrm>
                  <a:off x="556309" y="5958968"/>
                  <a:ext cx="511679" cy="63547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4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2" name="Ryhmä 71"/>
            <p:cNvGrpSpPr/>
            <p:nvPr/>
          </p:nvGrpSpPr>
          <p:grpSpPr>
            <a:xfrm>
              <a:off x="1896948" y="2030757"/>
              <a:ext cx="4693129" cy="1524053"/>
              <a:chOff x="1923486" y="2045798"/>
              <a:chExt cx="4693129" cy="1524053"/>
            </a:xfrm>
          </p:grpSpPr>
          <p:sp>
            <p:nvSpPr>
              <p:cNvPr id="53" name="Saman puolen kulmista pyöristetty suorakulmio 52"/>
              <p:cNvSpPr/>
              <p:nvPr/>
            </p:nvSpPr>
            <p:spPr>
              <a:xfrm rot="5400000">
                <a:off x="3508024" y="461261"/>
                <a:ext cx="1524053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54" name="Tekstiruutu 53"/>
              <p:cNvSpPr txBox="1"/>
              <p:nvPr/>
            </p:nvSpPr>
            <p:spPr>
              <a:xfrm>
                <a:off x="1923486" y="2498809"/>
                <a:ext cx="2468156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Kohti asiantuntijuutta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59" name="Tekstiruutu 58"/>
              <p:cNvSpPr txBox="1"/>
              <p:nvPr/>
            </p:nvSpPr>
            <p:spPr>
              <a:xfrm>
                <a:off x="2015378" y="2759514"/>
                <a:ext cx="4171740" cy="612934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Vieraat kielet ja muut ammatilliset valinnaiset 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opinnot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Opinnäytetyön viimeistely</a:t>
                </a:r>
              </a:p>
              <a:p>
                <a:pPr algn="ctr"/>
                <a:endParaRPr lang="fi-FI" sz="1000" dirty="0" smtClean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6" name="Ryhmä 75"/>
          <p:cNvGrpSpPr/>
          <p:nvPr/>
        </p:nvGrpSpPr>
        <p:grpSpPr>
          <a:xfrm>
            <a:off x="251492" y="6798940"/>
            <a:ext cx="6408712" cy="1584178"/>
            <a:chOff x="181365" y="7308304"/>
            <a:chExt cx="6408712" cy="1584178"/>
          </a:xfrm>
        </p:grpSpPr>
        <p:grpSp>
          <p:nvGrpSpPr>
            <p:cNvPr id="4" name="Ryhmä 3"/>
            <p:cNvGrpSpPr/>
            <p:nvPr/>
          </p:nvGrpSpPr>
          <p:grpSpPr>
            <a:xfrm>
              <a:off x="181365" y="7308304"/>
              <a:ext cx="1775115" cy="1584174"/>
              <a:chOff x="417273" y="7361725"/>
              <a:chExt cx="1775115" cy="1386738"/>
            </a:xfrm>
          </p:grpSpPr>
          <p:sp>
            <p:nvSpPr>
              <p:cNvPr id="9" name="Saman puolen kulmista pyöristetty suorakulmio 8"/>
              <p:cNvSpPr/>
              <p:nvPr/>
            </p:nvSpPr>
            <p:spPr>
              <a:xfrm rot="16200000">
                <a:off x="564156" y="7251765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FCB0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6" name="Ryhmä 15"/>
              <p:cNvGrpSpPr/>
              <p:nvPr/>
            </p:nvGrpSpPr>
            <p:grpSpPr>
              <a:xfrm>
                <a:off x="417273" y="7361725"/>
                <a:ext cx="1775115" cy="619662"/>
                <a:chOff x="512076" y="5921566"/>
                <a:chExt cx="1775115" cy="619662"/>
              </a:xfrm>
            </p:grpSpPr>
            <p:sp>
              <p:nvSpPr>
                <p:cNvPr id="6" name="TextBox 1"/>
                <p:cNvSpPr txBox="1"/>
                <p:nvPr/>
              </p:nvSpPr>
              <p:spPr>
                <a:xfrm>
                  <a:off x="919039" y="6008385"/>
                  <a:ext cx="1368152" cy="44454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Ammattialaan perehtyminen </a:t>
                  </a:r>
                </a:p>
                <a:p>
                  <a:r>
                    <a:rPr lang="fi-FI" sz="9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</a:p>
              </p:txBody>
            </p:sp>
            <p:sp>
              <p:nvSpPr>
                <p:cNvPr id="7" name="Suorakulmio 6"/>
                <p:cNvSpPr/>
                <p:nvPr/>
              </p:nvSpPr>
              <p:spPr>
                <a:xfrm>
                  <a:off x="512076" y="5921566"/>
                  <a:ext cx="662361" cy="61966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1 </a:t>
                  </a:r>
                  <a:endParaRPr lang="fi-FI" sz="4000" b="1" dirty="0"/>
                </a:p>
              </p:txBody>
            </p:sp>
          </p:grpSp>
        </p:grpSp>
        <p:grpSp>
          <p:nvGrpSpPr>
            <p:cNvPr id="69" name="Ryhmä 68"/>
            <p:cNvGrpSpPr/>
            <p:nvPr/>
          </p:nvGrpSpPr>
          <p:grpSpPr>
            <a:xfrm>
              <a:off x="1896948" y="7329536"/>
              <a:ext cx="4693129" cy="1562946"/>
              <a:chOff x="1896948" y="7329536"/>
              <a:chExt cx="4693129" cy="1562946"/>
            </a:xfrm>
          </p:grpSpPr>
          <p:sp>
            <p:nvSpPr>
              <p:cNvPr id="10" name="Saman puolen kulmista pyöristetty suorakulmio 9"/>
              <p:cNvSpPr/>
              <p:nvPr/>
            </p:nvSpPr>
            <p:spPr>
              <a:xfrm rot="5400000">
                <a:off x="3462040" y="5764444"/>
                <a:ext cx="1562946" cy="4693129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11" name="Tekstiruutu 10"/>
              <p:cNvSpPr txBox="1"/>
              <p:nvPr/>
            </p:nvSpPr>
            <p:spPr>
              <a:xfrm>
                <a:off x="2058334" y="7523747"/>
                <a:ext cx="3532995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Restonomin perusosaaminen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1" name="Tekstiruutu 60"/>
              <p:cNvSpPr txBox="1"/>
              <p:nvPr/>
            </p:nvSpPr>
            <p:spPr>
              <a:xfrm>
                <a:off x="2058333" y="7915315"/>
                <a:ext cx="4112483" cy="783193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Matkailu- ja ravitsemisalan perustiedot ja –taidot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Liiketoiminnan perustiedot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Viestintä- ja vuorovaikutustaidot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Englannin ja ruotsin kieli- ja viestintätaidot 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pSp>
        <p:nvGrpSpPr>
          <p:cNvPr id="74" name="Ryhmä 73"/>
          <p:cNvGrpSpPr/>
          <p:nvPr/>
        </p:nvGrpSpPr>
        <p:grpSpPr>
          <a:xfrm>
            <a:off x="181365" y="3336679"/>
            <a:ext cx="6408711" cy="1557466"/>
            <a:chOff x="181365" y="3775234"/>
            <a:chExt cx="6408711" cy="1557466"/>
          </a:xfrm>
        </p:grpSpPr>
        <p:grpSp>
          <p:nvGrpSpPr>
            <p:cNvPr id="8" name="Ryhmä 7"/>
            <p:cNvGrpSpPr/>
            <p:nvPr/>
          </p:nvGrpSpPr>
          <p:grpSpPr>
            <a:xfrm>
              <a:off x="181365" y="3775234"/>
              <a:ext cx="1775115" cy="1557466"/>
              <a:chOff x="418197" y="4283968"/>
              <a:chExt cx="1775115" cy="1386738"/>
            </a:xfrm>
          </p:grpSpPr>
          <p:sp>
            <p:nvSpPr>
              <p:cNvPr id="32" name="Saman puolen kulmista pyöristetty suorakulmio 31"/>
              <p:cNvSpPr/>
              <p:nvPr/>
            </p:nvSpPr>
            <p:spPr>
              <a:xfrm rot="16200000">
                <a:off x="564619" y="4174471"/>
                <a:ext cx="1368152" cy="1624317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B41E8E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33" name="Ryhmä 32"/>
              <p:cNvGrpSpPr/>
              <p:nvPr/>
            </p:nvGrpSpPr>
            <p:grpSpPr>
              <a:xfrm>
                <a:off x="418197" y="4283968"/>
                <a:ext cx="1775115" cy="630288"/>
                <a:chOff x="512076" y="5921566"/>
                <a:chExt cx="1775115" cy="630288"/>
              </a:xfrm>
            </p:grpSpPr>
            <p:sp>
              <p:nvSpPr>
                <p:cNvPr id="41" name="TextBox 1"/>
                <p:cNvSpPr txBox="1"/>
                <p:nvPr/>
              </p:nvSpPr>
              <p:spPr>
                <a:xfrm>
                  <a:off x="919039" y="6008385"/>
                  <a:ext cx="1368152" cy="452163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syventäminen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op</a:t>
                  </a:r>
                  <a:endParaRPr lang="fi-FI" sz="9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</p:txBody>
            </p:sp>
            <p:sp>
              <p:nvSpPr>
                <p:cNvPr id="42" name="Suorakulmio 41"/>
                <p:cNvSpPr/>
                <p:nvPr/>
              </p:nvSpPr>
              <p:spPr>
                <a:xfrm>
                  <a:off x="512076" y="5921566"/>
                  <a:ext cx="511679" cy="630288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3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1" name="Ryhmä 70"/>
            <p:cNvGrpSpPr/>
            <p:nvPr/>
          </p:nvGrpSpPr>
          <p:grpSpPr>
            <a:xfrm>
              <a:off x="1896948" y="3790964"/>
              <a:ext cx="4693128" cy="1538879"/>
              <a:chOff x="1896949" y="3753203"/>
              <a:chExt cx="4693128" cy="1538879"/>
            </a:xfrm>
          </p:grpSpPr>
          <p:sp>
            <p:nvSpPr>
              <p:cNvPr id="34" name="Saman puolen kulmista pyöristetty suorakulmio 33"/>
              <p:cNvSpPr/>
              <p:nvPr/>
            </p:nvSpPr>
            <p:spPr>
              <a:xfrm rot="5400000">
                <a:off x="3474073" y="2176079"/>
                <a:ext cx="1538879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35" name="Tekstiruutu 34"/>
              <p:cNvSpPr txBox="1"/>
              <p:nvPr/>
            </p:nvSpPr>
            <p:spPr>
              <a:xfrm>
                <a:off x="1938767" y="3762886"/>
                <a:ext cx="4491082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fi-FI" sz="1200" b="1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Ammatillisen suuntautumisalueen erityisosaaminen</a:t>
                </a:r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36" name="Tekstiruutu 35"/>
              <p:cNvSpPr txBox="1"/>
              <p:nvPr/>
            </p:nvSpPr>
            <p:spPr>
              <a:xfrm>
                <a:off x="1988841" y="4010690"/>
                <a:ext cx="4171740" cy="1248728"/>
              </a:xfrm>
              <a:prstGeom prst="roundRect">
                <a:avLst>
                  <a:gd name="adj" fmla="val 11952"/>
                </a:avLst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Ammatillisen osaamisen syventäminen 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Operatiivinen johtaminen ja  henkilöstöjohtaminen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Tuotekehitysosaaminen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Muu liiketoimintaosaaminen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Vieraat </a:t>
                </a:r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kielet ja muut ammatilliset valinnaiset </a:t>
                </a:r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opinnot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Opinnäytetyö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Harjoittelu</a:t>
                </a:r>
              </a:p>
            </p:txBody>
          </p:sp>
        </p:grpSp>
      </p:grpSp>
      <p:grpSp>
        <p:nvGrpSpPr>
          <p:cNvPr id="77" name="Ryhmä 76"/>
          <p:cNvGrpSpPr/>
          <p:nvPr/>
        </p:nvGrpSpPr>
        <p:grpSpPr>
          <a:xfrm>
            <a:off x="207260" y="1486409"/>
            <a:ext cx="6408711" cy="5116311"/>
            <a:chOff x="181365" y="1992218"/>
            <a:chExt cx="6408711" cy="5116311"/>
          </a:xfrm>
        </p:grpSpPr>
        <p:grpSp>
          <p:nvGrpSpPr>
            <p:cNvPr id="5" name="Ryhmä 4"/>
            <p:cNvGrpSpPr/>
            <p:nvPr/>
          </p:nvGrpSpPr>
          <p:grpSpPr>
            <a:xfrm>
              <a:off x="181365" y="5532476"/>
              <a:ext cx="1775115" cy="1576053"/>
              <a:chOff x="417273" y="5777549"/>
              <a:chExt cx="1775115" cy="1386738"/>
            </a:xfrm>
          </p:grpSpPr>
          <p:sp>
            <p:nvSpPr>
              <p:cNvPr id="18" name="Saman puolen kulmista pyöristetty suorakulmio 17"/>
              <p:cNvSpPr/>
              <p:nvPr/>
            </p:nvSpPr>
            <p:spPr>
              <a:xfrm rot="16200000">
                <a:off x="564156" y="5667589"/>
                <a:ext cx="1368152" cy="1625243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rgbClr val="F5822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grpSp>
            <p:nvGrpSpPr>
              <p:cNvPr id="19" name="Ryhmä 18"/>
              <p:cNvGrpSpPr/>
              <p:nvPr/>
            </p:nvGrpSpPr>
            <p:grpSpPr>
              <a:xfrm>
                <a:off x="417273" y="5777549"/>
                <a:ext cx="1775115" cy="622855"/>
                <a:chOff x="512076" y="5921566"/>
                <a:chExt cx="1775115" cy="622855"/>
              </a:xfrm>
            </p:grpSpPr>
            <p:sp>
              <p:nvSpPr>
                <p:cNvPr id="20" name="TextBox 1"/>
                <p:cNvSpPr txBox="1"/>
                <p:nvPr/>
              </p:nvSpPr>
              <p:spPr>
                <a:xfrm>
                  <a:off x="919039" y="6008385"/>
                  <a:ext cx="1368152" cy="4468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Oman osaamisen kehittäminen </a:t>
                  </a:r>
                  <a:endParaRPr lang="fi-FI" sz="9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endParaRPr>
                </a:p>
                <a:p>
                  <a:r>
                    <a:rPr lang="fi-FI" sz="9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60 </a:t>
                  </a:r>
                  <a:r>
                    <a:rPr lang="fi-FI" sz="900" b="1" dirty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op</a:t>
                  </a:r>
                </a:p>
              </p:txBody>
            </p:sp>
            <p:sp>
              <p:nvSpPr>
                <p:cNvPr id="21" name="Suorakulmio 20"/>
                <p:cNvSpPr/>
                <p:nvPr/>
              </p:nvSpPr>
              <p:spPr>
                <a:xfrm>
                  <a:off x="512076" y="5921566"/>
                  <a:ext cx="511679" cy="62285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fi-FI" sz="4000" b="1" dirty="0" smtClean="0">
                      <a:solidFill>
                        <a:schemeClr val="bg1"/>
                      </a:solidFill>
                      <a:latin typeface="Tahoma" pitchFamily="34" charset="0"/>
                      <a:ea typeface="Tahoma" pitchFamily="34" charset="0"/>
                      <a:cs typeface="Tahoma" pitchFamily="34" charset="0"/>
                    </a:rPr>
                    <a:t>2</a:t>
                  </a:r>
                  <a:endParaRPr lang="fi-FI" sz="4000" b="1" dirty="0">
                    <a:solidFill>
                      <a:schemeClr val="bg1"/>
                    </a:solidFill>
                  </a:endParaRPr>
                </a:p>
              </p:txBody>
            </p:sp>
          </p:grpSp>
        </p:grpSp>
        <p:grpSp>
          <p:nvGrpSpPr>
            <p:cNvPr id="70" name="Ryhmä 69"/>
            <p:cNvGrpSpPr/>
            <p:nvPr/>
          </p:nvGrpSpPr>
          <p:grpSpPr>
            <a:xfrm>
              <a:off x="1850339" y="1992218"/>
              <a:ext cx="4739737" cy="5116203"/>
              <a:chOff x="1850340" y="2093705"/>
              <a:chExt cx="4739737" cy="5116203"/>
            </a:xfrm>
          </p:grpSpPr>
          <p:sp>
            <p:nvSpPr>
              <p:cNvPr id="22" name="Saman puolen kulmista pyöristetty suorakulmio 21"/>
              <p:cNvSpPr/>
              <p:nvPr/>
            </p:nvSpPr>
            <p:spPr>
              <a:xfrm rot="5400000">
                <a:off x="3464780" y="4084612"/>
                <a:ext cx="1557465" cy="4693128"/>
              </a:xfrm>
              <a:prstGeom prst="round2SameRect">
                <a:avLst>
                  <a:gd name="adj1" fmla="val 10318"/>
                  <a:gd name="adj2" fmla="val 0"/>
                </a:avLst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fi-FI"/>
              </a:p>
            </p:txBody>
          </p:sp>
          <p:sp>
            <p:nvSpPr>
              <p:cNvPr id="23" name="Tekstiruutu 22"/>
              <p:cNvSpPr txBox="1"/>
              <p:nvPr/>
            </p:nvSpPr>
            <p:spPr>
              <a:xfrm>
                <a:off x="1850340" y="2093705"/>
                <a:ext cx="451762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fi-FI" sz="1200" b="1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  <p:sp>
            <p:nvSpPr>
              <p:cNvPr id="66" name="Tekstiruutu 65"/>
              <p:cNvSpPr txBox="1"/>
              <p:nvPr/>
            </p:nvSpPr>
            <p:spPr>
              <a:xfrm>
                <a:off x="2029915" y="6075726"/>
                <a:ext cx="4158470" cy="1123712"/>
              </a:xfrm>
              <a:prstGeom prst="round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fi-FI" sz="1000" dirty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Ammatillisen osaamisen kehittäminen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Venäjä-osaaminen ja monikulttuurisuusosaaminen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Talousosaaminen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Tuotekehitysosaaminen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Vieraat kielet ja muut ammatilliset valinnaiset opinnot</a:t>
                </a:r>
              </a:p>
              <a:p>
                <a:pPr algn="ctr"/>
                <a:r>
                  <a:rPr lang="fi-FI" sz="1000" dirty="0" smtClean="0"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Harjoittelu </a:t>
                </a:r>
                <a:endParaRPr lang="fi-FI" sz="1000" dirty="0"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sp>
        <p:nvSpPr>
          <p:cNvPr id="81" name="Nuoli oikealle 80"/>
          <p:cNvSpPr/>
          <p:nvPr/>
        </p:nvSpPr>
        <p:spPr>
          <a:xfrm rot="16200000">
            <a:off x="5699069" y="2251708"/>
            <a:ext cx="1431081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2" name="Nuoli oikealle 81"/>
          <p:cNvSpPr/>
          <p:nvPr/>
        </p:nvSpPr>
        <p:spPr>
          <a:xfrm rot="16200000">
            <a:off x="5679164" y="3947691"/>
            <a:ext cx="1457102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3" name="Nuoli oikealle 82"/>
          <p:cNvSpPr/>
          <p:nvPr/>
        </p:nvSpPr>
        <p:spPr>
          <a:xfrm rot="16200000">
            <a:off x="5669078" y="5681701"/>
            <a:ext cx="1477275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4" name="Nuoli oikealle 83"/>
          <p:cNvSpPr/>
          <p:nvPr/>
        </p:nvSpPr>
        <p:spPr>
          <a:xfrm rot="16200000">
            <a:off x="5628288" y="7453005"/>
            <a:ext cx="1495455" cy="364763"/>
          </a:xfrm>
          <a:prstGeom prst="right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7" name="Tekstiruutu 86"/>
          <p:cNvSpPr txBox="1"/>
          <p:nvPr/>
        </p:nvSpPr>
        <p:spPr>
          <a:xfrm>
            <a:off x="1824022" y="610138"/>
            <a:ext cx="3208757" cy="307777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 anchor="ctr">
            <a:spAutoFit/>
          </a:bodyPr>
          <a:lstStyle/>
          <a:p>
            <a:r>
              <a:rPr lang="fi-FI" sz="14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RESTONOMI 210 OP</a:t>
            </a:r>
            <a:endParaRPr lang="fi-FI" sz="14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8" name="Tekstiruutu 87"/>
          <p:cNvSpPr txBox="1"/>
          <p:nvPr/>
        </p:nvSpPr>
        <p:spPr>
          <a:xfrm>
            <a:off x="207260" y="241116"/>
            <a:ext cx="283282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Opetussuunnitelman rakennekuva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78" name="Tekstiruutu 10"/>
          <p:cNvSpPr txBox="1"/>
          <p:nvPr/>
        </p:nvSpPr>
        <p:spPr>
          <a:xfrm>
            <a:off x="1970912" y="5191431"/>
            <a:ext cx="42613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Ammatillisen suuntautumisalueen osaaminen </a:t>
            </a:r>
            <a:endParaRPr lang="fi-FI" sz="1200" b="1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6" name="Tekstiruutu 58"/>
          <p:cNvSpPr txBox="1"/>
          <p:nvPr/>
        </p:nvSpPr>
        <p:spPr>
          <a:xfrm>
            <a:off x="1824022" y="1043735"/>
            <a:ext cx="2020945" cy="442674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i-FI" sz="1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Matkailupalvelujen </a:t>
            </a:r>
          </a:p>
          <a:p>
            <a:r>
              <a:rPr lang="fi-FI" sz="1000" b="1" dirty="0">
                <a:latin typeface="Tahoma" pitchFamily="34" charset="0"/>
                <a:ea typeface="Tahoma" pitchFamily="34" charset="0"/>
                <a:cs typeface="Tahoma" pitchFamily="34" charset="0"/>
              </a:rPr>
              <a:t>kehittäminen ja johtaminen</a:t>
            </a:r>
          </a:p>
        </p:txBody>
      </p:sp>
    </p:spTree>
    <p:extLst>
      <p:ext uri="{BB962C8B-B14F-4D97-AF65-F5344CB8AC3E}">
        <p14:creationId xmlns:p14="http://schemas.microsoft.com/office/powerpoint/2010/main" val="2796690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105</Words>
  <Application>Microsoft Office PowerPoint</Application>
  <PresentationFormat>On-screen Show (4:3)</PresentationFormat>
  <Paragraphs>40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Office-teema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Minna Husso</dc:creator>
  <cp:lastModifiedBy>Maisa Haatainen</cp:lastModifiedBy>
  <cp:revision>35</cp:revision>
  <cp:lastPrinted>2013-10-17T10:32:55Z</cp:lastPrinted>
  <dcterms:created xsi:type="dcterms:W3CDTF">2013-02-06T10:25:53Z</dcterms:created>
  <dcterms:modified xsi:type="dcterms:W3CDTF">2014-02-27T11:37:55Z</dcterms:modified>
</cp:coreProperties>
</file>