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33" r:id="rId3"/>
    <p:sldId id="257" r:id="rId4"/>
    <p:sldId id="283" r:id="rId5"/>
    <p:sldId id="284" r:id="rId6"/>
    <p:sldId id="285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81" r:id="rId16"/>
    <p:sldId id="282" r:id="rId17"/>
    <p:sldId id="267" r:id="rId18"/>
    <p:sldId id="268" r:id="rId19"/>
    <p:sldId id="269" r:id="rId20"/>
    <p:sldId id="270" r:id="rId21"/>
    <p:sldId id="271" r:id="rId22"/>
    <p:sldId id="318" r:id="rId23"/>
    <p:sldId id="272" r:id="rId24"/>
    <p:sldId id="274" r:id="rId25"/>
    <p:sldId id="273" r:id="rId26"/>
    <p:sldId id="275" r:id="rId27"/>
    <p:sldId id="276" r:id="rId28"/>
    <p:sldId id="277" r:id="rId29"/>
    <p:sldId id="278" r:id="rId30"/>
    <p:sldId id="319" r:id="rId31"/>
    <p:sldId id="321" r:id="rId32"/>
    <p:sldId id="323" r:id="rId33"/>
    <p:sldId id="324" r:id="rId34"/>
    <p:sldId id="325" r:id="rId35"/>
    <p:sldId id="326" r:id="rId36"/>
    <p:sldId id="309" r:id="rId37"/>
    <p:sldId id="310" r:id="rId38"/>
    <p:sldId id="308" r:id="rId39"/>
    <p:sldId id="334" r:id="rId40"/>
    <p:sldId id="307" r:id="rId41"/>
    <p:sldId id="328" r:id="rId42"/>
    <p:sldId id="329" r:id="rId43"/>
    <p:sldId id="330" r:id="rId44"/>
    <p:sldId id="320" r:id="rId45"/>
    <p:sldId id="305" r:id="rId46"/>
    <p:sldId id="306" r:id="rId47"/>
    <p:sldId id="280" r:id="rId48"/>
    <p:sldId id="335" r:id="rId49"/>
    <p:sldId id="287" r:id="rId50"/>
    <p:sldId id="288" r:id="rId51"/>
    <p:sldId id="289" r:id="rId52"/>
    <p:sldId id="332" r:id="rId53"/>
    <p:sldId id="290" r:id="rId54"/>
    <p:sldId id="291" r:id="rId55"/>
    <p:sldId id="314" r:id="rId56"/>
    <p:sldId id="293" r:id="rId57"/>
    <p:sldId id="292" r:id="rId58"/>
    <p:sldId id="311" r:id="rId59"/>
    <p:sldId id="313" r:id="rId60"/>
    <p:sldId id="294" r:id="rId61"/>
    <p:sldId id="295" r:id="rId62"/>
    <p:sldId id="297" r:id="rId63"/>
    <p:sldId id="298" r:id="rId64"/>
    <p:sldId id="302" r:id="rId65"/>
    <p:sldId id="317" r:id="rId66"/>
    <p:sldId id="316" r:id="rId67"/>
    <p:sldId id="301" r:id="rId68"/>
    <p:sldId id="299" r:id="rId69"/>
    <p:sldId id="300" r:id="rId70"/>
    <p:sldId id="304" r:id="rId71"/>
    <p:sldId id="303" r:id="rId7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1984A-634A-4E1C-8947-85FC23FED6F3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14DF-52EA-4AD7-850A-74A268C754F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77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2796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730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010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8512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5461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267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2683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6044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0533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3262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06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9784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4554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987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1355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4243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6008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9450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5832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6269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35810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9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8240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75441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020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63497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30802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255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13160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58722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4447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7960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648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74928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25415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02276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56327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05956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6908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25246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01699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17351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46623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08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44238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52525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84969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21957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3176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3609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47203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1724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8352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10187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28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47101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32139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4922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89807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27517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50527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04137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77953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16959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06236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69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391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92526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70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048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71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002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2928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314DF-52EA-4AD7-850A-74A268C754F7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974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65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73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754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213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023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8047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808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49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35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827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773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7F52C-3E51-406D-9728-857C241EE4BA}" type="datetimeFigureOut">
              <a:rPr lang="fi-FI" smtClean="0"/>
              <a:t>30.8.2017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BA5C7-BED0-40DC-8AC0-E745223F16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9325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.tiff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tif"/><Relationship Id="rId4" Type="http://schemas.openxmlformats.org/officeDocument/2006/relationships/image" Target="../media/image7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microsoft.com/office/2007/relationships/hdphoto" Target="../media/hdphoto9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7.ti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tiff"/><Relationship Id="rId5" Type="http://schemas.openxmlformats.org/officeDocument/2006/relationships/image" Target="../media/image79.jpg"/><Relationship Id="rId4" Type="http://schemas.openxmlformats.org/officeDocument/2006/relationships/image" Target="../media/image78.t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tif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341"/>
            <a:ext cx="9144000" cy="6361043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222304" y="-99392"/>
            <a:ext cx="3921696" cy="864096"/>
          </a:xfrm>
        </p:spPr>
        <p:txBody>
          <a:bodyPr/>
          <a:lstStyle/>
          <a:p>
            <a:r>
              <a:rPr lang="fi-FI" dirty="0" smtClean="0"/>
              <a:t>Autobiografia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77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4908" y="992379"/>
            <a:ext cx="6903833" cy="48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6712"/>
            <a:ext cx="921702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9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21" y="0"/>
            <a:ext cx="9746434" cy="688538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21" y="193708"/>
            <a:ext cx="4837370" cy="66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1" y="188640"/>
            <a:ext cx="9275551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1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971600" y="1484784"/>
            <a:ext cx="7272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 smtClean="0"/>
              <a:t>”Kaikki mitä hän oli elämässään tehnyt tuntui joskus pelkältä erehdykseltä”</a:t>
            </a:r>
          </a:p>
          <a:p>
            <a:endParaRPr lang="fi-FI" dirty="0"/>
          </a:p>
          <a:p>
            <a:r>
              <a:rPr lang="fi-FI" dirty="0" smtClean="0"/>
              <a:t>Alice </a:t>
            </a:r>
            <a:r>
              <a:rPr lang="fi-FI" dirty="0" err="1" smtClean="0"/>
              <a:t>Munro</a:t>
            </a:r>
            <a:r>
              <a:rPr lang="fi-FI" dirty="0" smtClean="0"/>
              <a:t> (1985)  Kerjäläistyttö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9282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0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767" y="975885"/>
            <a:ext cx="6891076" cy="48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3948305" cy="285293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1248" cy="313944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31" y="0"/>
            <a:ext cx="3136392" cy="458724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3" y="-24451"/>
            <a:ext cx="2858389" cy="429448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21" y="4016662"/>
            <a:ext cx="4187952" cy="29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6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02684"/>
            <a:ext cx="3096344" cy="412845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56792"/>
            <a:ext cx="2835929" cy="397795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38016"/>
            <a:ext cx="2801975" cy="40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"/>
            <a:ext cx="9144000" cy="68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70"/>
            <a:ext cx="9143999" cy="69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" y="836712"/>
            <a:ext cx="9062353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1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0" y="908720"/>
            <a:ext cx="932116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" y="-27383"/>
            <a:ext cx="5668886" cy="409204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84" y="3140968"/>
            <a:ext cx="699265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16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9" y="908720"/>
            <a:ext cx="8942682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839"/>
            <a:ext cx="9144000" cy="61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3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43" y="2348880"/>
            <a:ext cx="4357116" cy="344728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33" y="1196752"/>
            <a:ext cx="1697736" cy="9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69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93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92"/>
            <a:ext cx="9144000" cy="646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66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72" y="1340768"/>
            <a:ext cx="6025247" cy="40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4445517" cy="243265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69" y="-1"/>
            <a:ext cx="4578939" cy="690258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78673"/>
            <a:ext cx="3274154" cy="340671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1"/>
            <a:ext cx="2448272" cy="340748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737" y="4202879"/>
            <a:ext cx="2071180" cy="29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44" y="0"/>
            <a:ext cx="4848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12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01" y="0"/>
            <a:ext cx="5850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3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96" y="1268760"/>
            <a:ext cx="2863164" cy="382087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03" y="1268760"/>
            <a:ext cx="2713377" cy="382087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68760"/>
            <a:ext cx="2736303" cy="382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3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42" y="34306"/>
            <a:ext cx="4140997" cy="231457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42" y="2382267"/>
            <a:ext cx="4140997" cy="227086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42" y="4725145"/>
            <a:ext cx="416217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3599"/>
            <a:ext cx="5339200" cy="684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37" y="0"/>
            <a:ext cx="10262005" cy="725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71400"/>
            <a:ext cx="10080750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7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0"/>
            <a:ext cx="8163520" cy="689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12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7812360" cy="516526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730"/>
            <a:ext cx="35718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4936648" cy="6663603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68" y="44624"/>
            <a:ext cx="4039899" cy="22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5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9144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" y="44624"/>
            <a:ext cx="5275005" cy="302433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16832"/>
            <a:ext cx="3594099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0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29636"/>
            <a:ext cx="3229177" cy="192330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6632"/>
            <a:ext cx="5292080" cy="342967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4932266" cy="37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37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284984"/>
            <a:ext cx="5148186" cy="358285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575" y="3382564"/>
            <a:ext cx="5119977" cy="34691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30877" cy="330017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77" y="0"/>
            <a:ext cx="4750154" cy="338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92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236"/>
            <a:ext cx="4606182" cy="344877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98" y="4077072"/>
            <a:ext cx="4273301" cy="277764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2192728" cy="309430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10" y="3365502"/>
            <a:ext cx="2342160" cy="337586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39"/>
            <a:ext cx="4392488" cy="311173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78709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46" y="0"/>
            <a:ext cx="5324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04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602736" cy="214579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26"/>
            <a:ext cx="9144000" cy="676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48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6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28" y="-15673"/>
            <a:ext cx="4903872" cy="346833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99392"/>
            <a:ext cx="4736075" cy="355205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43" y="3371301"/>
            <a:ext cx="4832085" cy="362406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71301"/>
            <a:ext cx="4932040" cy="34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223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237"/>
            <a:ext cx="9144000" cy="515352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213676"/>
            <a:ext cx="1763688" cy="26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168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" y="0"/>
            <a:ext cx="896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56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177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00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3833"/>
            <a:ext cx="4572000" cy="188517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813"/>
            <a:ext cx="3059832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30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237"/>
            <a:ext cx="9144000" cy="51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345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34931"/>
            <a:ext cx="11017224" cy="685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26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6711"/>
            <a:ext cx="9180512" cy="51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876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785"/>
            <a:ext cx="9144000" cy="515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31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85384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34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374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477"/>
            <a:ext cx="9144000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3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5906" y="986420"/>
            <a:ext cx="6924153" cy="48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719257"/>
            <a:ext cx="9144000" cy="55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130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8865"/>
            <a:ext cx="8928992" cy="69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24"/>
            <a:ext cx="9144000" cy="64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90</Words>
  <Application>Microsoft Office PowerPoint</Application>
  <PresentationFormat>Näytössä katseltava diaesitys (4:3)</PresentationFormat>
  <Paragraphs>75</Paragraphs>
  <Slides>71</Slides>
  <Notes>71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71</vt:i4>
      </vt:variant>
    </vt:vector>
  </HeadingPairs>
  <TitlesOfParts>
    <vt:vector size="72" baseType="lpstr">
      <vt:lpstr>Office-teema</vt:lpstr>
      <vt:lpstr>Autobiografia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Savonia Ammattikorkeakoulu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Autobiografia</dc:title>
  <dc:creator>Ilkka Kettunen</dc:creator>
  <cp:lastModifiedBy>Ilkka Kettunen</cp:lastModifiedBy>
  <cp:revision>30</cp:revision>
  <dcterms:created xsi:type="dcterms:W3CDTF">2017-08-25T08:42:41Z</dcterms:created>
  <dcterms:modified xsi:type="dcterms:W3CDTF">2017-08-30T05:58:21Z</dcterms:modified>
</cp:coreProperties>
</file>