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3DAA-C080-4EB0-AB66-992EC7902B7D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0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9146-B80E-47A4-BA56-262586AE0408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36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5962-EC69-4BF0-9E30-3341464355A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44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46CCE-EEBE-44CA-8499-6611E34B25B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6" y="2456"/>
            <a:ext cx="1428750" cy="144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84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7DA84-4982-4424-942A-0B92B8FF429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71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F17B0-98D8-4E37-9920-D9D298EDC68C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42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986A-A92A-4E53-8E2E-87831EC84EB6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F1A2-4122-4FFD-BB97-E6E6DB2375F2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96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A6809-B25D-4536-86B2-0AF56BF59F9C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3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155A-72E9-4465-880E-BA4D8C605AEC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239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60B0-97B3-4CD1-9AE7-BD93F253E846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54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D01D2-177F-4BE3-964C-8B63BE64C561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D77E0-0CC8-4CC4-A47D-112345DA1D08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29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212:strategia ja seuranta 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Tehdään </a:t>
            </a:r>
            <a:r>
              <a:rPr lang="fi-FI" dirty="0" err="1" smtClean="0"/>
              <a:t>ois-strategia</a:t>
            </a:r>
            <a:r>
              <a:rPr lang="fi-FI" dirty="0" smtClean="0"/>
              <a:t> vuosille 2012-2016, joihin kuvataan selkeät konkreettiset tavoitteet vuosille. Tämän jälkeen mietitään toimenpiteet tavoitteiden saavuttamiseksi ja </a:t>
            </a:r>
            <a:r>
              <a:rPr lang="fi-FI" dirty="0" err="1" smtClean="0"/>
              <a:t>vastuutetaan</a:t>
            </a:r>
            <a:r>
              <a:rPr lang="fi-FI" dirty="0" smtClean="0"/>
              <a:t> henkilöt toimenpiteiden taakse. Jotta tämä voisi toteutua on mietittävä mittaristo ja tähän voisi ottaa käyttöön esim. </a:t>
            </a:r>
            <a:r>
              <a:rPr lang="fi-FI" dirty="0" err="1" smtClean="0"/>
              <a:t>balance</a:t>
            </a:r>
            <a:r>
              <a:rPr lang="fi-FI" dirty="0" smtClean="0"/>
              <a:t> </a:t>
            </a:r>
            <a:r>
              <a:rPr lang="fi-FI" dirty="0" err="1" smtClean="0"/>
              <a:t>score</a:t>
            </a:r>
            <a:r>
              <a:rPr lang="fi-FI" dirty="0" smtClean="0"/>
              <a:t> </a:t>
            </a:r>
            <a:r>
              <a:rPr lang="fi-FI" dirty="0" err="1" smtClean="0"/>
              <a:t>card</a:t>
            </a:r>
            <a:r>
              <a:rPr lang="fi-FI" dirty="0" smtClean="0"/>
              <a:t> -tyyppisen mittariston ja lisäksi asian osaavan sparraajan tukemaan prosessia.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9382-D915-40A9-9AB8-B056A5CC85E4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19.4.2012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OIS-hanke 16.1.2012 /mgr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Näytössä katseltava diaesitys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1_Office-teema</vt:lpstr>
      <vt:lpstr>212:strategia ja seuranta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212:strategia ja seuranta  </dc:title>
  <dc:creator>Marja-Liisa Gröhn-Rissanen</dc:creator>
  <cp:lastModifiedBy>Marja-Liisa Gröhn-Rissanen</cp:lastModifiedBy>
  <cp:revision>1</cp:revision>
  <dcterms:created xsi:type="dcterms:W3CDTF">2012-04-19T06:46:19Z</dcterms:created>
  <dcterms:modified xsi:type="dcterms:W3CDTF">2012-04-19T06:46:59Z</dcterms:modified>
</cp:coreProperties>
</file>